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4" r:id="rId2"/>
    <p:sldId id="259" r:id="rId3"/>
    <p:sldId id="261" r:id="rId4"/>
    <p:sldId id="260" r:id="rId5"/>
    <p:sldId id="265" r:id="rId6"/>
    <p:sldId id="262" r:id="rId7"/>
    <p:sldId id="266" r:id="rId8"/>
    <p:sldId id="263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1E1"/>
    <a:srgbClr val="FFD966"/>
    <a:srgbClr val="FF8181"/>
    <a:srgbClr val="FF4B4B"/>
    <a:srgbClr val="FF7D7D"/>
    <a:srgbClr val="EE8E00"/>
    <a:srgbClr val="7793ED"/>
    <a:srgbClr val="FFA829"/>
    <a:srgbClr val="FFF2CC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4990F-7F6E-4538-864B-F8892A99DDF1}" v="1146" dt="2022-11-11T04:10:59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5602" autoAdjust="0"/>
  </p:normalViewPr>
  <p:slideViewPr>
    <p:cSldViewPr snapToGrid="0">
      <p:cViewPr varScale="1">
        <p:scale>
          <a:sx n="138" d="100"/>
          <a:sy n="138" d="100"/>
        </p:scale>
        <p:origin x="1724" y="36"/>
      </p:cViewPr>
      <p:guideLst>
        <p:guide pos="76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 에너지AI트랙/" userId="292a1162-0793-4577-a94d-2dae0dfa5995" providerId="ADAL" clId="{1A74990F-7F6E-4538-864B-F8892A99DDF1}"/>
    <pc:docChg chg="undo custSel modSld modMainMaster">
      <pc:chgData name="김소희 에너지AI트랙/" userId="292a1162-0793-4577-a94d-2dae0dfa5995" providerId="ADAL" clId="{1A74990F-7F6E-4538-864B-F8892A99DDF1}" dt="2022-11-08T10:50:26.326" v="1213" actId="208"/>
      <pc:docMkLst>
        <pc:docMk/>
      </pc:docMkLst>
      <pc:sldChg chg="addSp delSp modSp mod setBg setClrOvrMap modNotesTx">
        <pc:chgData name="김소희 에너지AI트랙/" userId="292a1162-0793-4577-a94d-2dae0dfa5995" providerId="ADAL" clId="{1A74990F-7F6E-4538-864B-F8892A99DDF1}" dt="2022-11-08T10:38:41.447" v="573"/>
        <pc:sldMkLst>
          <pc:docMk/>
          <pc:sldMk cId="130366447" sldId="257"/>
        </pc:sldMkLst>
        <pc:spChg chg="add mod ord">
          <ac:chgData name="김소희 에너지AI트랙/" userId="292a1162-0793-4577-a94d-2dae0dfa5995" providerId="ADAL" clId="{1A74990F-7F6E-4538-864B-F8892A99DDF1}" dt="2022-11-08T10:05:24.764" v="233" actId="20577"/>
          <ac:spMkLst>
            <pc:docMk/>
            <pc:sldMk cId="130366447" sldId="257"/>
            <ac:spMk id="2" creationId="{0552FBDC-143C-3A1D-8313-E76AFD46282D}"/>
          </ac:spMkLst>
        </pc:spChg>
        <pc:spChg chg="mod ord">
          <ac:chgData name="김소희 에너지AI트랙/" userId="292a1162-0793-4577-a94d-2dae0dfa5995" providerId="ADAL" clId="{1A74990F-7F6E-4538-864B-F8892A99DDF1}" dt="2022-11-08T10:05:50.585" v="236" actId="1076"/>
          <ac:spMkLst>
            <pc:docMk/>
            <pc:sldMk cId="130366447" sldId="257"/>
            <ac:spMk id="4" creationId="{5E2F97AE-2941-00DB-053C-2FC53EA618EF}"/>
          </ac:spMkLst>
        </pc:spChg>
        <pc:spChg chg="mod">
          <ac:chgData name="김소희 에너지AI트랙/" userId="292a1162-0793-4577-a94d-2dae0dfa5995" providerId="ADAL" clId="{1A74990F-7F6E-4538-864B-F8892A99DDF1}" dt="2022-11-08T10:06:09.560" v="249" actId="1076"/>
          <ac:spMkLst>
            <pc:docMk/>
            <pc:sldMk cId="130366447" sldId="257"/>
            <ac:spMk id="6" creationId="{96694782-0979-24D0-4D63-4DACB413C8D6}"/>
          </ac:spMkLst>
        </pc:spChg>
        <pc:spChg chg="add del">
          <ac:chgData name="김소희 에너지AI트랙/" userId="292a1162-0793-4577-a94d-2dae0dfa5995" providerId="ADAL" clId="{1A74990F-7F6E-4538-864B-F8892A99DDF1}" dt="2022-11-08T10:04:55.459" v="194" actId="26606"/>
          <ac:spMkLst>
            <pc:docMk/>
            <pc:sldMk cId="130366447" sldId="257"/>
            <ac:spMk id="8" creationId="{0DE6A193-4755-479A-BC6F-A7EBCA73BE1A}"/>
          </ac:spMkLst>
        </pc:spChg>
        <pc:spChg chg="add del">
          <ac:chgData name="김소희 에너지AI트랙/" userId="292a1162-0793-4577-a94d-2dae0dfa5995" providerId="ADAL" clId="{1A74990F-7F6E-4538-864B-F8892A99DDF1}" dt="2022-11-08T10:01:40.778" v="162" actId="26606"/>
          <ac:spMkLst>
            <pc:docMk/>
            <pc:sldMk cId="130366447" sldId="257"/>
            <ac:spMk id="11" creationId="{71B2258F-86CA-4D4D-8270-BC05FCDEBFB3}"/>
          </ac:spMkLst>
        </pc:spChg>
        <pc:spChg chg="add del">
          <ac:chgData name="김소희 에너지AI트랙/" userId="292a1162-0793-4577-a94d-2dae0dfa5995" providerId="ADAL" clId="{1A74990F-7F6E-4538-864B-F8892A99DDF1}" dt="2022-11-08T10:04:55.459" v="194" actId="26606"/>
          <ac:spMkLst>
            <pc:docMk/>
            <pc:sldMk cId="130366447" sldId="257"/>
            <ac:spMk id="13" creationId="{B2DC8709-0A70-45A9-A160-4B831CAB1A43}"/>
          </ac:spMkLst>
        </pc:spChg>
        <pc:spChg chg="add del">
          <ac:chgData name="김소희 에너지AI트랙/" userId="292a1162-0793-4577-a94d-2dae0dfa5995" providerId="ADAL" clId="{1A74990F-7F6E-4538-864B-F8892A99DDF1}" dt="2022-11-08T10:04:55.459" v="194" actId="26606"/>
          <ac:spMkLst>
            <pc:docMk/>
            <pc:sldMk cId="130366447" sldId="257"/>
            <ac:spMk id="15" creationId="{E613F699-B53E-4E9A-B7E8-4979FEF428EA}"/>
          </ac:spMkLst>
        </pc:spChg>
        <pc:spChg chg="add del">
          <ac:chgData name="김소희 에너지AI트랙/" userId="292a1162-0793-4577-a94d-2dae0dfa5995" providerId="ADAL" clId="{1A74990F-7F6E-4538-864B-F8892A99DDF1}" dt="2022-11-08T10:03:13.367" v="180" actId="26606"/>
          <ac:spMkLst>
            <pc:docMk/>
            <pc:sldMk cId="130366447" sldId="257"/>
            <ac:spMk id="17" creationId="{B6CDA21F-E7AF-4C75-8395-33F58D5B0E45}"/>
          </ac:spMkLst>
        </pc:spChg>
        <pc:spChg chg="add del">
          <ac:chgData name="김소희 에너지AI트랙/" userId="292a1162-0793-4577-a94d-2dae0dfa5995" providerId="ADAL" clId="{1A74990F-7F6E-4538-864B-F8892A99DDF1}" dt="2022-11-08T10:03:42.179" v="184" actId="26606"/>
          <ac:spMkLst>
            <pc:docMk/>
            <pc:sldMk cId="130366447" sldId="257"/>
            <ac:spMk id="19" creationId="{4DA718D0-4865-4629-8134-44F68D41D574}"/>
          </ac:spMkLst>
        </pc:spChg>
        <pc:spChg chg="add del">
          <ac:chgData name="김소희 에너지AI트랙/" userId="292a1162-0793-4577-a94d-2dae0dfa5995" providerId="ADAL" clId="{1A74990F-7F6E-4538-864B-F8892A99DDF1}" dt="2022-11-08T10:02:51.029" v="176" actId="26606"/>
          <ac:spMkLst>
            <pc:docMk/>
            <pc:sldMk cId="130366447" sldId="257"/>
            <ac:spMk id="20" creationId="{081EA652-8C6A-4E69-BEB9-170809474553}"/>
          </ac:spMkLst>
        </pc:spChg>
        <pc:spChg chg="add del">
          <ac:chgData name="김소희 에너지AI트랙/" userId="292a1162-0793-4577-a94d-2dae0dfa5995" providerId="ADAL" clId="{1A74990F-7F6E-4538-864B-F8892A99DDF1}" dt="2022-11-08T10:03:25.723" v="182" actId="26606"/>
          <ac:spMkLst>
            <pc:docMk/>
            <pc:sldMk cId="130366447" sldId="257"/>
            <ac:spMk id="21" creationId="{7D67C2EE-AFA7-458A-8695-51B546F47323}"/>
          </ac:spMkLst>
        </pc:spChg>
        <pc:spChg chg="add del">
          <ac:chgData name="김소희 에너지AI트랙/" userId="292a1162-0793-4577-a94d-2dae0dfa5995" providerId="ADAL" clId="{1A74990F-7F6E-4538-864B-F8892A99DDF1}" dt="2022-11-08T10:02:51.029" v="176" actId="26606"/>
          <ac:spMkLst>
            <pc:docMk/>
            <pc:sldMk cId="130366447" sldId="257"/>
            <ac:spMk id="22" creationId="{5298780A-33B9-4EA2-8F67-DE68AD62841B}"/>
          </ac:spMkLst>
        </pc:spChg>
        <pc:spChg chg="add del">
          <ac:chgData name="김소희 에너지AI트랙/" userId="292a1162-0793-4577-a94d-2dae0dfa5995" providerId="ADAL" clId="{1A74990F-7F6E-4538-864B-F8892A99DDF1}" dt="2022-11-08T10:04:03.396" v="188" actId="26606"/>
          <ac:spMkLst>
            <pc:docMk/>
            <pc:sldMk cId="130366447" sldId="257"/>
            <ac:spMk id="23" creationId="{A5F185B5-6FB4-45DC-9AE7-F7A26BD7E782}"/>
          </ac:spMkLst>
        </pc:spChg>
        <pc:spChg chg="add del">
          <ac:chgData name="김소희 에너지AI트랙/" userId="292a1162-0793-4577-a94d-2dae0dfa5995" providerId="ADAL" clId="{1A74990F-7F6E-4538-864B-F8892A99DDF1}" dt="2022-11-08T10:02:51.029" v="176" actId="26606"/>
          <ac:spMkLst>
            <pc:docMk/>
            <pc:sldMk cId="130366447" sldId="257"/>
            <ac:spMk id="24" creationId="{7F488E8B-4E1E-4402-8935-D4E6C02615C7}"/>
          </ac:spMkLst>
        </pc:spChg>
        <pc:spChg chg="add del">
          <ac:chgData name="김소희 에너지AI트랙/" userId="292a1162-0793-4577-a94d-2dae0dfa5995" providerId="ADAL" clId="{1A74990F-7F6E-4538-864B-F8892A99DDF1}" dt="2022-11-08T10:03:13.367" v="180" actId="26606"/>
          <ac:spMkLst>
            <pc:docMk/>
            <pc:sldMk cId="130366447" sldId="257"/>
            <ac:spMk id="27" creationId="{D5B0017B-2ECA-49AF-B397-DC140825DF8D}"/>
          </ac:spMkLst>
        </pc:spChg>
        <pc:spChg chg="add del">
          <ac:chgData name="김소희 에너지AI트랙/" userId="292a1162-0793-4577-a94d-2dae0dfa5995" providerId="ADAL" clId="{1A74990F-7F6E-4538-864B-F8892A99DDF1}" dt="2022-11-08T10:03:55.400" v="186" actId="26606"/>
          <ac:spMkLst>
            <pc:docMk/>
            <pc:sldMk cId="130366447" sldId="257"/>
            <ac:spMk id="28" creationId="{DBF61EA3-B236-439E-9C0B-340980D56BEE}"/>
          </ac:spMkLst>
        </pc:spChg>
        <pc:spChg chg="add del">
          <ac:chgData name="김소희 에너지AI트랙/" userId="292a1162-0793-4577-a94d-2dae0dfa5995" providerId="ADAL" clId="{1A74990F-7F6E-4538-864B-F8892A99DDF1}" dt="2022-11-08T10:04:55.459" v="194" actId="26606"/>
          <ac:spMkLst>
            <pc:docMk/>
            <pc:sldMk cId="130366447" sldId="257"/>
            <ac:spMk id="31" creationId="{DABCE0FB-ADDD-4B37-A958-519663E8E16E}"/>
          </ac:spMkLst>
        </pc:spChg>
        <pc:spChg chg="add del">
          <ac:chgData name="김소희 에너지AI트랙/" userId="292a1162-0793-4577-a94d-2dae0dfa5995" providerId="ADAL" clId="{1A74990F-7F6E-4538-864B-F8892A99DDF1}" dt="2022-11-08T10:04:55.459" v="194" actId="26606"/>
          <ac:spMkLst>
            <pc:docMk/>
            <pc:sldMk cId="130366447" sldId="257"/>
            <ac:spMk id="32" creationId="{1F8A981E-6C01-464B-9B2A-810AFEC27C6B}"/>
          </ac:spMkLst>
        </pc:spChg>
        <pc:spChg chg="add del">
          <ac:chgData name="김소희 에너지AI트랙/" userId="292a1162-0793-4577-a94d-2dae0dfa5995" providerId="ADAL" clId="{1A74990F-7F6E-4538-864B-F8892A99DDF1}" dt="2022-11-08T10:03:55.400" v="186" actId="26606"/>
          <ac:spMkLst>
            <pc:docMk/>
            <pc:sldMk cId="130366447" sldId="257"/>
            <ac:spMk id="33" creationId="{E659831F-0D9A-4C63-9EBB-8435B85A440F}"/>
          </ac:spMkLst>
        </pc:spChg>
        <pc:spChg chg="add del">
          <ac:chgData name="김소희 에너지AI트랙/" userId="292a1162-0793-4577-a94d-2dae0dfa5995" providerId="ADAL" clId="{1A74990F-7F6E-4538-864B-F8892A99DDF1}" dt="2022-11-08T10:03:11.660" v="179" actId="26606"/>
          <ac:spMkLst>
            <pc:docMk/>
            <pc:sldMk cId="130366447" sldId="257"/>
            <ac:spMk id="34" creationId="{3C54F4CE-85F0-46ED-80DA-9518C9251AD1}"/>
          </ac:spMkLst>
        </pc:spChg>
        <pc:spChg chg="add del">
          <ac:chgData name="김소희 에너지AI트랙/" userId="292a1162-0793-4577-a94d-2dae0dfa5995" providerId="ADAL" clId="{1A74990F-7F6E-4538-864B-F8892A99DDF1}" dt="2022-11-08T10:04:03.396" v="188" actId="26606"/>
          <ac:spMkLst>
            <pc:docMk/>
            <pc:sldMk cId="130366447" sldId="257"/>
            <ac:spMk id="35" creationId="{EA5B116B-4263-41E0-B09F-AAFE919C0971}"/>
          </ac:spMkLst>
        </pc:spChg>
        <pc:spChg chg="add del">
          <ac:chgData name="김소희 에너지AI트랙/" userId="292a1162-0793-4577-a94d-2dae0dfa5995" providerId="ADAL" clId="{1A74990F-7F6E-4538-864B-F8892A99DDF1}" dt="2022-11-08T10:03:11.660" v="179" actId="26606"/>
          <ac:spMkLst>
            <pc:docMk/>
            <pc:sldMk cId="130366447" sldId="257"/>
            <ac:spMk id="36" creationId="{DADD1FCA-8ACB-4958-81DD-4CDD6D3E1921}"/>
          </ac:spMkLst>
        </pc:spChg>
        <pc:spChg chg="add del">
          <ac:chgData name="김소희 에너지AI트랙/" userId="292a1162-0793-4577-a94d-2dae0dfa5995" providerId="ADAL" clId="{1A74990F-7F6E-4538-864B-F8892A99DDF1}" dt="2022-11-08T10:03:25.723" v="182" actId="26606"/>
          <ac:spMkLst>
            <pc:docMk/>
            <pc:sldMk cId="130366447" sldId="257"/>
            <ac:spMk id="47" creationId="{A5271697-90F1-4A23-8EF2-0179F2EAFACB}"/>
          </ac:spMkLst>
        </pc:spChg>
        <pc:spChg chg="add del">
          <ac:chgData name="김소희 에너지AI트랙/" userId="292a1162-0793-4577-a94d-2dae0dfa5995" providerId="ADAL" clId="{1A74990F-7F6E-4538-864B-F8892A99DDF1}" dt="2022-11-08T10:03:25.723" v="182" actId="26606"/>
          <ac:spMkLst>
            <pc:docMk/>
            <pc:sldMk cId="130366447" sldId="257"/>
            <ac:spMk id="48" creationId="{D9F5512A-48E1-4C07-B75E-3CCC517B6804}"/>
          </ac:spMkLst>
        </pc:spChg>
        <pc:spChg chg="add del">
          <ac:chgData name="김소희 에너지AI트랙/" userId="292a1162-0793-4577-a94d-2dae0dfa5995" providerId="ADAL" clId="{1A74990F-7F6E-4538-864B-F8892A99DDF1}" dt="2022-11-08T10:03:25.723" v="182" actId="26606"/>
          <ac:spMkLst>
            <pc:docMk/>
            <pc:sldMk cId="130366447" sldId="257"/>
            <ac:spMk id="49" creationId="{9D800584-727A-48CF-8223-244AD9717CAA}"/>
          </ac:spMkLst>
        </pc:spChg>
        <pc:spChg chg="add del">
          <ac:chgData name="김소희 에너지AI트랙/" userId="292a1162-0793-4577-a94d-2dae0dfa5995" providerId="ADAL" clId="{1A74990F-7F6E-4538-864B-F8892A99DDF1}" dt="2022-11-08T10:04:12.706" v="190" actId="26606"/>
          <ac:spMkLst>
            <pc:docMk/>
            <pc:sldMk cId="130366447" sldId="257"/>
            <ac:spMk id="51" creationId="{7D67C2EE-AFA7-458A-8695-51B546F47323}"/>
          </ac:spMkLst>
        </pc:spChg>
        <pc:spChg chg="add del">
          <ac:chgData name="김소희 에너지AI트랙/" userId="292a1162-0793-4577-a94d-2dae0dfa5995" providerId="ADAL" clId="{1A74990F-7F6E-4538-864B-F8892A99DDF1}" dt="2022-11-08T10:04:12.706" v="190" actId="26606"/>
          <ac:spMkLst>
            <pc:docMk/>
            <pc:sldMk cId="130366447" sldId="257"/>
            <ac:spMk id="52" creationId="{A5271697-90F1-4A23-8EF2-0179F2EAFACB}"/>
          </ac:spMkLst>
        </pc:spChg>
        <pc:spChg chg="add del">
          <ac:chgData name="김소희 에너지AI트랙/" userId="292a1162-0793-4577-a94d-2dae0dfa5995" providerId="ADAL" clId="{1A74990F-7F6E-4538-864B-F8892A99DDF1}" dt="2022-11-08T10:04:12.706" v="190" actId="26606"/>
          <ac:spMkLst>
            <pc:docMk/>
            <pc:sldMk cId="130366447" sldId="257"/>
            <ac:spMk id="53" creationId="{9D800584-727A-48CF-8223-244AD9717CAA}"/>
          </ac:spMkLst>
        </pc:spChg>
        <pc:spChg chg="add del">
          <ac:chgData name="김소희 에너지AI트랙/" userId="292a1162-0793-4577-a94d-2dae0dfa5995" providerId="ADAL" clId="{1A74990F-7F6E-4538-864B-F8892A99DDF1}" dt="2022-11-08T10:03:42.179" v="184" actId="26606"/>
          <ac:spMkLst>
            <pc:docMk/>
            <pc:sldMk cId="130366447" sldId="257"/>
            <ac:spMk id="56" creationId="{CBC4F608-B4B8-48C3-9572-C0F061B1CD99}"/>
          </ac:spMkLst>
        </pc:spChg>
        <pc:spChg chg="add del">
          <ac:chgData name="김소희 에너지AI트랙/" userId="292a1162-0793-4577-a94d-2dae0dfa5995" providerId="ADAL" clId="{1A74990F-7F6E-4538-864B-F8892A99DDF1}" dt="2022-11-08T10:04:12.706" v="190" actId="26606"/>
          <ac:spMkLst>
            <pc:docMk/>
            <pc:sldMk cId="130366447" sldId="257"/>
            <ac:spMk id="66" creationId="{D9F5512A-48E1-4C07-B75E-3CCC517B6804}"/>
          </ac:spMkLst>
        </pc:spChg>
        <pc:spChg chg="add del">
          <ac:chgData name="김소희 에너지AI트랙/" userId="292a1162-0793-4577-a94d-2dae0dfa5995" providerId="ADAL" clId="{1A74990F-7F6E-4538-864B-F8892A99DDF1}" dt="2022-11-08T10:04:22.080" v="192" actId="26606"/>
          <ac:spMkLst>
            <pc:docMk/>
            <pc:sldMk cId="130366447" sldId="257"/>
            <ac:spMk id="67" creationId="{8D1AA55E-40D5-461B-A5A8-4AE8AAB71B08}"/>
          </ac:spMkLst>
        </pc:spChg>
        <pc:grpChg chg="add del">
          <ac:chgData name="김소희 에너지AI트랙/" userId="292a1162-0793-4577-a94d-2dae0dfa5995" providerId="ADAL" clId="{1A74990F-7F6E-4538-864B-F8892A99DDF1}" dt="2022-11-08T10:03:13.367" v="180" actId="26606"/>
          <ac:grpSpMkLst>
            <pc:docMk/>
            <pc:sldMk cId="130366447" sldId="257"/>
            <ac:grpSpMk id="18" creationId="{AE1C45F0-260A-458C-96ED-C1F6D2151219}"/>
          </ac:grpSpMkLst>
        </pc:grpChg>
        <pc:grpChg chg="add del">
          <ac:chgData name="김소희 에너지AI트랙/" userId="292a1162-0793-4577-a94d-2dae0dfa5995" providerId="ADAL" clId="{1A74990F-7F6E-4538-864B-F8892A99DDF1}" dt="2022-11-08T10:03:42.179" v="184" actId="26606"/>
          <ac:grpSpMkLst>
            <pc:docMk/>
            <pc:sldMk cId="130366447" sldId="257"/>
            <ac:grpSpMk id="25" creationId="{65167ED7-6315-43AB-B1B6-C326D5FD8F84}"/>
          </ac:grpSpMkLst>
        </pc:grpChg>
        <pc:grpChg chg="add del">
          <ac:chgData name="김소희 에너지AI트랙/" userId="292a1162-0793-4577-a94d-2dae0dfa5995" providerId="ADAL" clId="{1A74990F-7F6E-4538-864B-F8892A99DDF1}" dt="2022-11-08T10:03:55.400" v="186" actId="26606"/>
          <ac:grpSpMkLst>
            <pc:docMk/>
            <pc:sldMk cId="130366447" sldId="257"/>
            <ac:grpSpMk id="30" creationId="{28FAF094-D087-493F-8DF9-A486C2D6BBAA}"/>
          </ac:grpSpMkLst>
        </pc:grpChg>
        <pc:grpChg chg="add del">
          <ac:chgData name="김소희 에너지AI트랙/" userId="292a1162-0793-4577-a94d-2dae0dfa5995" providerId="ADAL" clId="{1A74990F-7F6E-4538-864B-F8892A99DDF1}" dt="2022-11-08T10:04:55.459" v="194" actId="26606"/>
          <ac:grpSpMkLst>
            <pc:docMk/>
            <pc:sldMk cId="130366447" sldId="257"/>
            <ac:grpSpMk id="41" creationId="{50C536A3-D654-4FB9-BB50-B236B87BBF34}"/>
          </ac:grpSpMkLst>
        </pc:grpChg>
        <pc:grpChg chg="add del">
          <ac:chgData name="김소희 에너지AI트랙/" userId="292a1162-0793-4577-a94d-2dae0dfa5995" providerId="ADAL" clId="{1A74990F-7F6E-4538-864B-F8892A99DDF1}" dt="2022-11-08T10:03:25.723" v="182" actId="26606"/>
          <ac:grpSpMkLst>
            <pc:docMk/>
            <pc:sldMk cId="130366447" sldId="257"/>
            <ac:grpSpMk id="50" creationId="{1221A507-76C4-489F-9F32-ECC44C5DC4F7}"/>
          </ac:grpSpMkLst>
        </pc:grpChg>
        <pc:grpChg chg="add del">
          <ac:chgData name="김소희 에너지AI트랙/" userId="292a1162-0793-4577-a94d-2dae0dfa5995" providerId="ADAL" clId="{1A74990F-7F6E-4538-864B-F8892A99DDF1}" dt="2022-11-08T10:04:12.706" v="190" actId="26606"/>
          <ac:grpSpMkLst>
            <pc:docMk/>
            <pc:sldMk cId="130366447" sldId="257"/>
            <ac:grpSpMk id="54" creationId="{1221A507-76C4-489F-9F32-ECC44C5DC4F7}"/>
          </ac:grpSpMkLst>
        </pc:grpChg>
        <pc:grpChg chg="add del">
          <ac:chgData name="김소희 에너지AI트랙/" userId="292a1162-0793-4577-a94d-2dae0dfa5995" providerId="ADAL" clId="{1A74990F-7F6E-4538-864B-F8892A99DDF1}" dt="2022-11-08T10:04:22.080" v="192" actId="26606"/>
          <ac:grpSpMkLst>
            <pc:docMk/>
            <pc:sldMk cId="130366447" sldId="257"/>
            <ac:grpSpMk id="69" creationId="{78350D8D-73D6-4132-89B5-DD52F3962A76}"/>
          </ac:grpSpMkLst>
        </pc:grpChg>
        <pc:cxnChg chg="add del">
          <ac:chgData name="김소희 에너지AI트랙/" userId="292a1162-0793-4577-a94d-2dae0dfa5995" providerId="ADAL" clId="{1A74990F-7F6E-4538-864B-F8892A99DDF1}" dt="2022-11-08T10:02:51.029" v="176" actId="26606"/>
          <ac:cxnSpMkLst>
            <pc:docMk/>
            <pc:sldMk cId="130366447" sldId="257"/>
            <ac:cxnSpMk id="26" creationId="{23AAC9B5-8015-485C-ACF9-A750390E9A56}"/>
          </ac:cxnSpMkLst>
        </pc:cxnChg>
        <pc:cxnChg chg="add del">
          <ac:chgData name="김소희 에너지AI트랙/" userId="292a1162-0793-4577-a94d-2dae0dfa5995" providerId="ADAL" clId="{1A74990F-7F6E-4538-864B-F8892A99DDF1}" dt="2022-11-08T10:03:13.367" v="180" actId="26606"/>
          <ac:cxnSpMkLst>
            <pc:docMk/>
            <pc:sldMk cId="130366447" sldId="257"/>
            <ac:cxnSpMk id="29" creationId="{6CF1BAF6-AD41-4082-B212-8A1F9A2E8779}"/>
          </ac:cxnSpMkLst>
        </pc:cxnChg>
        <pc:cxnChg chg="add del">
          <ac:chgData name="김소희 에너지AI트랙/" userId="292a1162-0793-4577-a94d-2dae0dfa5995" providerId="ADAL" clId="{1A74990F-7F6E-4538-864B-F8892A99DDF1}" dt="2022-11-08T10:04:03.396" v="188" actId="26606"/>
          <ac:cxnSpMkLst>
            <pc:docMk/>
            <pc:sldMk cId="130366447" sldId="257"/>
            <ac:cxnSpMk id="37" creationId="{B5F2DA1D-C1F2-44D4-8BB3-F29B9DD0B2F9}"/>
          </ac:cxnSpMkLst>
        </pc:cxnChg>
        <pc:cxnChg chg="add del">
          <ac:chgData name="김소희 에너지AI트랙/" userId="292a1162-0793-4577-a94d-2dae0dfa5995" providerId="ADAL" clId="{1A74990F-7F6E-4538-864B-F8892A99DDF1}" dt="2022-11-08T10:04:03.396" v="188" actId="26606"/>
          <ac:cxnSpMkLst>
            <pc:docMk/>
            <pc:sldMk cId="130366447" sldId="257"/>
            <ac:cxnSpMk id="38" creationId="{A6C6FECB-D48F-4DB7-A7B4-3A9E377B13CB}"/>
          </ac:cxnSpMkLst>
        </pc:cxnChg>
        <pc:cxnChg chg="add del">
          <ac:chgData name="김소희 에너지AI트랙/" userId="292a1162-0793-4577-a94d-2dae0dfa5995" providerId="ADAL" clId="{1A74990F-7F6E-4538-864B-F8892A99DDF1}" dt="2022-11-08T10:04:55.459" v="194" actId="26606"/>
          <ac:cxnSpMkLst>
            <pc:docMk/>
            <pc:sldMk cId="130366447" sldId="257"/>
            <ac:cxnSpMk id="39" creationId="{18710E47-0781-4953-BBDA-8EF627A73126}"/>
          </ac:cxnSpMkLst>
        </pc:cxnChg>
        <pc:cxnChg chg="add del">
          <ac:chgData name="김소희 에너지AI트랙/" userId="292a1162-0793-4577-a94d-2dae0dfa5995" providerId="ADAL" clId="{1A74990F-7F6E-4538-864B-F8892A99DDF1}" dt="2022-11-08T10:04:55.459" v="194" actId="26606"/>
          <ac:cxnSpMkLst>
            <pc:docMk/>
            <pc:sldMk cId="130366447" sldId="257"/>
            <ac:cxnSpMk id="40" creationId="{125D265C-1D38-4B36-8572-366ED6A60786}"/>
          </ac:cxnSpMkLst>
        </pc:cxnChg>
        <pc:cxnChg chg="add del">
          <ac:chgData name="김소희 에너지AI트랙/" userId="292a1162-0793-4577-a94d-2dae0dfa5995" providerId="ADAL" clId="{1A74990F-7F6E-4538-864B-F8892A99DDF1}" dt="2022-11-08T10:04:22.080" v="192" actId="26606"/>
          <ac:cxnSpMkLst>
            <pc:docMk/>
            <pc:sldMk cId="130366447" sldId="257"/>
            <ac:cxnSpMk id="68" creationId="{7EB498BD-8089-4626-91EA-4978EBEF535E}"/>
          </ac:cxnSpMkLst>
        </pc:cxnChg>
      </pc:sldChg>
      <pc:sldChg chg="addSp delSp modSp mod modNotesTx">
        <pc:chgData name="김소희 에너지AI트랙/" userId="292a1162-0793-4577-a94d-2dae0dfa5995" providerId="ADAL" clId="{1A74990F-7F6E-4538-864B-F8892A99DDF1}" dt="2022-11-08T10:50:26.326" v="1213" actId="208"/>
        <pc:sldMkLst>
          <pc:docMk/>
          <pc:sldMk cId="3100450580" sldId="259"/>
        </pc:sldMkLst>
        <pc:spChg chg="mod">
          <ac:chgData name="김소희 에너지AI트랙/" userId="292a1162-0793-4577-a94d-2dae0dfa5995" providerId="ADAL" clId="{1A74990F-7F6E-4538-864B-F8892A99DDF1}" dt="2022-11-08T10:45:16.823" v="823" actId="12"/>
          <ac:spMkLst>
            <pc:docMk/>
            <pc:sldMk cId="3100450580" sldId="259"/>
            <ac:spMk id="5" creationId="{979509AF-A27F-733C-57C1-9246C7112254}"/>
          </ac:spMkLst>
        </pc:spChg>
        <pc:spChg chg="mod">
          <ac:chgData name="김소희 에너지AI트랙/" userId="292a1162-0793-4577-a94d-2dae0dfa5995" providerId="ADAL" clId="{1A74990F-7F6E-4538-864B-F8892A99DDF1}" dt="2022-11-08T10:50:26.326" v="1213" actId="208"/>
          <ac:spMkLst>
            <pc:docMk/>
            <pc:sldMk cId="3100450580" sldId="259"/>
            <ac:spMk id="7" creationId="{0EBD9F88-5092-E988-403A-9E99EBE4E645}"/>
          </ac:spMkLst>
        </pc:spChg>
        <pc:spChg chg="del">
          <ac:chgData name="김소희 에너지AI트랙/" userId="292a1162-0793-4577-a94d-2dae0dfa5995" providerId="ADAL" clId="{1A74990F-7F6E-4538-864B-F8892A99DDF1}" dt="2022-11-08T09:56:36.683" v="8" actId="478"/>
          <ac:spMkLst>
            <pc:docMk/>
            <pc:sldMk cId="3100450580" sldId="259"/>
            <ac:spMk id="8" creationId="{04DE84A5-04D0-5035-7C0B-B9677B9CDCEF}"/>
          </ac:spMkLst>
        </pc:spChg>
        <pc:spChg chg="mod">
          <ac:chgData name="김소희 에너지AI트랙/" userId="292a1162-0793-4577-a94d-2dae0dfa5995" providerId="ADAL" clId="{1A74990F-7F6E-4538-864B-F8892A99DDF1}" dt="2022-11-08T09:59:04.746" v="60" actId="12"/>
          <ac:spMkLst>
            <pc:docMk/>
            <pc:sldMk cId="3100450580" sldId="259"/>
            <ac:spMk id="9" creationId="{05596BCF-D308-A29D-49E5-1678F5F8F27E}"/>
          </ac:spMkLst>
        </pc:spChg>
        <pc:picChg chg="mod">
          <ac:chgData name="김소희 에너지AI트랙/" userId="292a1162-0793-4577-a94d-2dae0dfa5995" providerId="ADAL" clId="{1A74990F-7F6E-4538-864B-F8892A99DDF1}" dt="2022-11-08T10:45:30.274" v="824" actId="1076"/>
          <ac:picMkLst>
            <pc:docMk/>
            <pc:sldMk cId="3100450580" sldId="259"/>
            <ac:picMk id="6" creationId="{FE867333-5777-B778-1D44-0E73ED9C2897}"/>
          </ac:picMkLst>
        </pc:picChg>
        <pc:picChg chg="add mod">
          <ac:chgData name="김소희 에너지AI트랙/" userId="292a1162-0793-4577-a94d-2dae0dfa5995" providerId="ADAL" clId="{1A74990F-7F6E-4538-864B-F8892A99DDF1}" dt="2022-11-08T10:42:40.413" v="745" actId="1076"/>
          <ac:picMkLst>
            <pc:docMk/>
            <pc:sldMk cId="3100450580" sldId="259"/>
            <ac:picMk id="1026" creationId="{DAF0DD32-A1B8-7756-5C22-17732A7990FB}"/>
          </ac:picMkLst>
        </pc:picChg>
      </pc:sldChg>
      <pc:sldChg chg="addSp delSp modSp mod">
        <pc:chgData name="김소희 에너지AI트랙/" userId="292a1162-0793-4577-a94d-2dae0dfa5995" providerId="ADAL" clId="{1A74990F-7F6E-4538-864B-F8892A99DDF1}" dt="2022-11-08T10:07:43.828" v="269" actId="20577"/>
        <pc:sldMkLst>
          <pc:docMk/>
          <pc:sldMk cId="4055642328" sldId="260"/>
        </pc:sldMkLst>
        <pc:spChg chg="add mod">
          <ac:chgData name="김소희 에너지AI트랙/" userId="292a1162-0793-4577-a94d-2dae0dfa5995" providerId="ADAL" clId="{1A74990F-7F6E-4538-864B-F8892A99DDF1}" dt="2022-11-08T09:59:14.197" v="64"/>
          <ac:spMkLst>
            <pc:docMk/>
            <pc:sldMk cId="4055642328" sldId="260"/>
            <ac:spMk id="2" creationId="{FD6915A4-E0A8-343E-0E6A-CDC1F835CF1D}"/>
          </ac:spMkLst>
        </pc:spChg>
        <pc:spChg chg="add del mod">
          <ac:chgData name="김소희 에너지AI트랙/" userId="292a1162-0793-4577-a94d-2dae0dfa5995" providerId="ADAL" clId="{1A74990F-7F6E-4538-864B-F8892A99DDF1}" dt="2022-11-08T09:59:17.914" v="66" actId="478"/>
          <ac:spMkLst>
            <pc:docMk/>
            <pc:sldMk cId="4055642328" sldId="260"/>
            <ac:spMk id="6" creationId="{ED003E01-51E5-DBA7-B06D-430DE7509C4B}"/>
          </ac:spMkLst>
        </pc:spChg>
        <pc:spChg chg="mod">
          <ac:chgData name="김소희 에너지AI트랙/" userId="292a1162-0793-4577-a94d-2dae0dfa5995" providerId="ADAL" clId="{1A74990F-7F6E-4538-864B-F8892A99DDF1}" dt="2022-11-08T10:07:35.012" v="265" actId="14100"/>
          <ac:spMkLst>
            <pc:docMk/>
            <pc:sldMk cId="4055642328" sldId="260"/>
            <ac:spMk id="8" creationId="{03317AD2-1595-4EBD-4FD0-CE086D36BAE0}"/>
          </ac:spMkLst>
        </pc:spChg>
        <pc:spChg chg="del">
          <ac:chgData name="김소희 에너지AI트랙/" userId="292a1162-0793-4577-a94d-2dae0dfa5995" providerId="ADAL" clId="{1A74990F-7F6E-4538-864B-F8892A99DDF1}" dt="2022-11-08T09:59:15.364" v="65" actId="478"/>
          <ac:spMkLst>
            <pc:docMk/>
            <pc:sldMk cId="4055642328" sldId="260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03.708" v="41" actId="478"/>
          <ac:spMkLst>
            <pc:docMk/>
            <pc:sldMk cId="4055642328" sldId="260"/>
            <ac:spMk id="10" creationId="{04EF979A-AEA2-A25E-5F21-3BCE929CC356}"/>
          </ac:spMkLst>
        </pc:spChg>
        <pc:spChg chg="mod">
          <ac:chgData name="김소희 에너지AI트랙/" userId="292a1162-0793-4577-a94d-2dae0dfa5995" providerId="ADAL" clId="{1A74990F-7F6E-4538-864B-F8892A99DDF1}" dt="2022-11-08T10:06:54.403" v="254" actId="1076"/>
          <ac:spMkLst>
            <pc:docMk/>
            <pc:sldMk cId="4055642328" sldId="260"/>
            <ac:spMk id="13" creationId="{5486D38C-1516-9639-E2B2-D9522514EF1A}"/>
          </ac:spMkLst>
        </pc:spChg>
        <pc:spChg chg="mod">
          <ac:chgData name="김소희 에너지AI트랙/" userId="292a1162-0793-4577-a94d-2dae0dfa5995" providerId="ADAL" clId="{1A74990F-7F6E-4538-864B-F8892A99DDF1}" dt="2022-11-08T10:07:43.828" v="269" actId="20577"/>
          <ac:spMkLst>
            <pc:docMk/>
            <pc:sldMk cId="4055642328" sldId="260"/>
            <ac:spMk id="51" creationId="{AC45681E-827E-E0B7-CBC0-926ED38458C4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09:59:12.963" v="63" actId="478"/>
        <pc:sldMkLst>
          <pc:docMk/>
          <pc:sldMk cId="2785091716" sldId="261"/>
        </pc:sldMkLst>
        <pc:spChg chg="add del mod">
          <ac:chgData name="김소희 에너지AI트랙/" userId="292a1162-0793-4577-a94d-2dae0dfa5995" providerId="ADAL" clId="{1A74990F-7F6E-4538-864B-F8892A99DDF1}" dt="2022-11-08T09:59:12.963" v="63" actId="478"/>
          <ac:spMkLst>
            <pc:docMk/>
            <pc:sldMk cId="2785091716" sldId="261"/>
            <ac:spMk id="6" creationId="{E8B0096A-4267-6F62-C262-B644177910DF}"/>
          </ac:spMkLst>
        </pc:spChg>
        <pc:spChg chg="add mod">
          <ac:chgData name="김소희 에너지AI트랙/" userId="292a1162-0793-4577-a94d-2dae0dfa5995" providerId="ADAL" clId="{1A74990F-7F6E-4538-864B-F8892A99DDF1}" dt="2022-11-08T09:59:11.650" v="62"/>
          <ac:spMkLst>
            <pc:docMk/>
            <pc:sldMk cId="2785091716" sldId="261"/>
            <ac:spMk id="7" creationId="{DCD5FE20-B640-F724-44E3-9AAF4B3C78B3}"/>
          </ac:spMkLst>
        </pc:spChg>
        <pc:spChg chg="del">
          <ac:chgData name="김소희 에너지AI트랙/" userId="292a1162-0793-4577-a94d-2dae0dfa5995" providerId="ADAL" clId="{1A74990F-7F6E-4538-864B-F8892A99DDF1}" dt="2022-11-08T09:59:11.437" v="61" actId="478"/>
          <ac:spMkLst>
            <pc:docMk/>
            <pc:sldMk cId="2785091716" sldId="261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02.092" v="40" actId="478"/>
          <ac:spMkLst>
            <pc:docMk/>
            <pc:sldMk cId="2785091716" sldId="261"/>
            <ac:spMk id="20" creationId="{6021F622-7BA2-3BC9-6E13-A99FBFA307D9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09:59:28.488" v="72" actId="478"/>
        <pc:sldMkLst>
          <pc:docMk/>
          <pc:sldMk cId="3399835551" sldId="262"/>
        </pc:sldMkLst>
        <pc:spChg chg="add mod">
          <ac:chgData name="김소희 에너지AI트랙/" userId="292a1162-0793-4577-a94d-2dae0dfa5995" providerId="ADAL" clId="{1A74990F-7F6E-4538-864B-F8892A99DDF1}" dt="2022-11-08T09:59:25.968" v="70"/>
          <ac:spMkLst>
            <pc:docMk/>
            <pc:sldMk cId="3399835551" sldId="262"/>
            <ac:spMk id="2" creationId="{1086DD57-0606-2710-7721-9CE07E5657FA}"/>
          </ac:spMkLst>
        </pc:spChg>
        <pc:spChg chg="add del mod">
          <ac:chgData name="김소희 에너지AI트랙/" userId="292a1162-0793-4577-a94d-2dae0dfa5995" providerId="ADAL" clId="{1A74990F-7F6E-4538-864B-F8892A99DDF1}" dt="2022-11-08T09:59:28.488" v="72" actId="478"/>
          <ac:spMkLst>
            <pc:docMk/>
            <pc:sldMk cId="3399835551" sldId="262"/>
            <ac:spMk id="6" creationId="{4757889F-29DF-98F1-628D-B2919F723E06}"/>
          </ac:spMkLst>
        </pc:spChg>
        <pc:spChg chg="del">
          <ac:chgData name="김소희 에너지AI트랙/" userId="292a1162-0793-4577-a94d-2dae0dfa5995" providerId="ADAL" clId="{1A74990F-7F6E-4538-864B-F8892A99DDF1}" dt="2022-11-08T09:59:27.560" v="71" actId="478"/>
          <ac:spMkLst>
            <pc:docMk/>
            <pc:sldMk cId="3399835551" sldId="262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06.633" v="43" actId="478"/>
          <ac:spMkLst>
            <pc:docMk/>
            <pc:sldMk cId="3399835551" sldId="262"/>
            <ac:spMk id="23" creationId="{D63093DB-AA0D-395B-B2F8-AEC75DE41160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09:59:57.813" v="90"/>
        <pc:sldMkLst>
          <pc:docMk/>
          <pc:sldMk cId="2314811140" sldId="263"/>
        </pc:sldMkLst>
        <pc:spChg chg="add del mod">
          <ac:chgData name="김소희 에너지AI트랙/" userId="292a1162-0793-4577-a94d-2dae0dfa5995" providerId="ADAL" clId="{1A74990F-7F6E-4538-864B-F8892A99DDF1}" dt="2022-11-08T09:59:34.469" v="75" actId="478"/>
          <ac:spMkLst>
            <pc:docMk/>
            <pc:sldMk cId="2314811140" sldId="263"/>
            <ac:spMk id="4" creationId="{E638AF06-8224-EA2C-F5A9-95E69F9A4329}"/>
          </ac:spMkLst>
        </pc:spChg>
        <pc:spChg chg="add mod">
          <ac:chgData name="김소희 에너지AI트랙/" userId="292a1162-0793-4577-a94d-2dae0dfa5995" providerId="ADAL" clId="{1A74990F-7F6E-4538-864B-F8892A99DDF1}" dt="2022-11-08T09:59:57.813" v="90"/>
          <ac:spMkLst>
            <pc:docMk/>
            <pc:sldMk cId="2314811140" sldId="263"/>
            <ac:spMk id="5" creationId="{2E368AB1-E584-8A8B-99BC-4E3328E30875}"/>
          </ac:spMkLst>
        </pc:spChg>
        <pc:spChg chg="del">
          <ac:chgData name="김소희 에너지AI트랙/" userId="292a1162-0793-4577-a94d-2dae0dfa5995" providerId="ADAL" clId="{1A74990F-7F6E-4538-864B-F8892A99DDF1}" dt="2022-11-08T09:59:32.583" v="74" actId="478"/>
          <ac:spMkLst>
            <pc:docMk/>
            <pc:sldMk cId="2314811140" sldId="263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09.786" v="45" actId="478"/>
          <ac:spMkLst>
            <pc:docMk/>
            <pc:sldMk cId="2314811140" sldId="263"/>
            <ac:spMk id="31" creationId="{37E02CC3-5929-0D94-FFA2-70E7ADD4481C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09:59:24" v="69" actId="478"/>
        <pc:sldMkLst>
          <pc:docMk/>
          <pc:sldMk cId="4192125725" sldId="265"/>
        </pc:sldMkLst>
        <pc:spChg chg="add del mod">
          <ac:chgData name="김소희 에너지AI트랙/" userId="292a1162-0793-4577-a94d-2dae0dfa5995" providerId="ADAL" clId="{1A74990F-7F6E-4538-864B-F8892A99DDF1}" dt="2022-11-08T09:59:24" v="69" actId="478"/>
          <ac:spMkLst>
            <pc:docMk/>
            <pc:sldMk cId="4192125725" sldId="265"/>
            <ac:spMk id="4" creationId="{8BCB4689-84C1-C48E-DF89-6A50ABD5544D}"/>
          </ac:spMkLst>
        </pc:spChg>
        <pc:spChg chg="del">
          <ac:chgData name="김소희 에너지AI트랙/" userId="292a1162-0793-4577-a94d-2dae0dfa5995" providerId="ADAL" clId="{1A74990F-7F6E-4538-864B-F8892A99DDF1}" dt="2022-11-08T09:58:05.408" v="42" actId="478"/>
          <ac:spMkLst>
            <pc:docMk/>
            <pc:sldMk cId="4192125725" sldId="265"/>
            <ac:spMk id="8" creationId="{53036097-4167-930C-D0CE-11D017FC9DFF}"/>
          </ac:spMkLst>
        </pc:spChg>
        <pc:spChg chg="del">
          <ac:chgData name="김소희 에너지AI트랙/" userId="292a1162-0793-4577-a94d-2dae0dfa5995" providerId="ADAL" clId="{1A74990F-7F6E-4538-864B-F8892A99DDF1}" dt="2022-11-08T09:59:21.700" v="67" actId="478"/>
          <ac:spMkLst>
            <pc:docMk/>
            <pc:sldMk cId="4192125725" sldId="265"/>
            <ac:spMk id="9" creationId="{05596BCF-D308-A29D-49E5-1678F5F8F27E}"/>
          </ac:spMkLst>
        </pc:spChg>
        <pc:spChg chg="add mod">
          <ac:chgData name="김소희 에너지AI트랙/" userId="292a1162-0793-4577-a94d-2dae0dfa5995" providerId="ADAL" clId="{1A74990F-7F6E-4538-864B-F8892A99DDF1}" dt="2022-11-08T09:59:21.925" v="68"/>
          <ac:spMkLst>
            <pc:docMk/>
            <pc:sldMk cId="4192125725" sldId="265"/>
            <ac:spMk id="10" creationId="{2BCDB4D3-2759-3BD4-5B89-334CC19D82BE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09:59:57.114" v="89"/>
        <pc:sldMkLst>
          <pc:docMk/>
          <pc:sldMk cId="4274713490" sldId="266"/>
        </pc:sldMkLst>
        <pc:spChg chg="add del mod">
          <ac:chgData name="김소희 에너지AI트랙/" userId="292a1162-0793-4577-a94d-2dae0dfa5995" providerId="ADAL" clId="{1A74990F-7F6E-4538-864B-F8892A99DDF1}" dt="2022-11-08T09:59:35.574" v="76" actId="478"/>
          <ac:spMkLst>
            <pc:docMk/>
            <pc:sldMk cId="4274713490" sldId="266"/>
            <ac:spMk id="7" creationId="{A826242C-15D8-6BA3-4033-DDFCC1A002DE}"/>
          </ac:spMkLst>
        </pc:spChg>
        <pc:spChg chg="add mod">
          <ac:chgData name="김소희 에너지AI트랙/" userId="292a1162-0793-4577-a94d-2dae0dfa5995" providerId="ADAL" clId="{1A74990F-7F6E-4538-864B-F8892A99DDF1}" dt="2022-11-08T09:59:57.114" v="89"/>
          <ac:spMkLst>
            <pc:docMk/>
            <pc:sldMk cId="4274713490" sldId="266"/>
            <ac:spMk id="8" creationId="{33946488-35C1-4D1A-330F-9322604735A5}"/>
          </ac:spMkLst>
        </pc:spChg>
        <pc:spChg chg="del">
          <ac:chgData name="김소희 에너지AI트랙/" userId="292a1162-0793-4577-a94d-2dae0dfa5995" providerId="ADAL" clId="{1A74990F-7F6E-4538-864B-F8892A99DDF1}" dt="2022-11-08T09:59:31.621" v="73" actId="478"/>
          <ac:spMkLst>
            <pc:docMk/>
            <pc:sldMk cId="4274713490" sldId="266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08.404" v="44" actId="478"/>
          <ac:spMkLst>
            <pc:docMk/>
            <pc:sldMk cId="4274713490" sldId="266"/>
            <ac:spMk id="19" creationId="{096EF5BA-99FE-5143-C4A6-CA9D3F2328E4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09:59:58.588" v="91"/>
        <pc:sldMkLst>
          <pc:docMk/>
          <pc:sldMk cId="973955012" sldId="267"/>
        </pc:sldMkLst>
        <pc:spChg chg="add del mod">
          <ac:chgData name="김소희 에너지AI트랙/" userId="292a1162-0793-4577-a94d-2dae0dfa5995" providerId="ADAL" clId="{1A74990F-7F6E-4538-864B-F8892A99DDF1}" dt="2022-11-08T09:59:38.766" v="78" actId="478"/>
          <ac:spMkLst>
            <pc:docMk/>
            <pc:sldMk cId="973955012" sldId="267"/>
            <ac:spMk id="8" creationId="{52C994EB-1FD6-5D29-515A-B2E1B81F3533}"/>
          </ac:spMkLst>
        </pc:spChg>
        <pc:spChg chg="del">
          <ac:chgData name="김소희 에너지AI트랙/" userId="292a1162-0793-4577-a94d-2dae0dfa5995" providerId="ADAL" clId="{1A74990F-7F6E-4538-864B-F8892A99DDF1}" dt="2022-11-08T09:59:36.978" v="77" actId="478"/>
          <ac:spMkLst>
            <pc:docMk/>
            <pc:sldMk cId="973955012" sldId="267"/>
            <ac:spMk id="9" creationId="{05596BCF-D308-A29D-49E5-1678F5F8F27E}"/>
          </ac:spMkLst>
        </pc:spChg>
        <pc:spChg chg="add mod">
          <ac:chgData name="김소희 에너지AI트랙/" userId="292a1162-0793-4577-a94d-2dae0dfa5995" providerId="ADAL" clId="{1A74990F-7F6E-4538-864B-F8892A99DDF1}" dt="2022-11-08T09:59:58.588" v="91"/>
          <ac:spMkLst>
            <pc:docMk/>
            <pc:sldMk cId="973955012" sldId="267"/>
            <ac:spMk id="15" creationId="{FA08FE20-F88C-23C3-E6FF-6910750D246B}"/>
          </ac:spMkLst>
        </pc:spChg>
        <pc:spChg chg="del">
          <ac:chgData name="김소희 에너지AI트랙/" userId="292a1162-0793-4577-a94d-2dae0dfa5995" providerId="ADAL" clId="{1A74990F-7F6E-4538-864B-F8892A99DDF1}" dt="2022-11-08T09:58:11.476" v="46" actId="478"/>
          <ac:spMkLst>
            <pc:docMk/>
            <pc:sldMk cId="973955012" sldId="267"/>
            <ac:spMk id="29" creationId="{CA0EC0AD-FB87-E286-F054-8C315E2C9423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09:59:59.236" v="92"/>
        <pc:sldMkLst>
          <pc:docMk/>
          <pc:sldMk cId="3761049785" sldId="268"/>
        </pc:sldMkLst>
        <pc:spChg chg="add del mod">
          <ac:chgData name="김소희 에너지AI트랙/" userId="292a1162-0793-4577-a94d-2dae0dfa5995" providerId="ADAL" clId="{1A74990F-7F6E-4538-864B-F8892A99DDF1}" dt="2022-11-08T09:59:41.114" v="80" actId="478"/>
          <ac:spMkLst>
            <pc:docMk/>
            <pc:sldMk cId="3761049785" sldId="268"/>
            <ac:spMk id="4" creationId="{573A2A6D-E4C6-023C-BCF6-4A230DBCD97A}"/>
          </ac:spMkLst>
        </pc:spChg>
        <pc:spChg chg="add mod">
          <ac:chgData name="김소희 에너지AI트랙/" userId="292a1162-0793-4577-a94d-2dae0dfa5995" providerId="ADAL" clId="{1A74990F-7F6E-4538-864B-F8892A99DDF1}" dt="2022-11-08T09:59:59.236" v="92"/>
          <ac:spMkLst>
            <pc:docMk/>
            <pc:sldMk cId="3761049785" sldId="268"/>
            <ac:spMk id="6" creationId="{76190627-309A-0BF0-9632-E0B0DDD0594C}"/>
          </ac:spMkLst>
        </pc:spChg>
        <pc:spChg chg="del">
          <ac:chgData name="김소희 에너지AI트랙/" userId="292a1162-0793-4577-a94d-2dae0dfa5995" providerId="ADAL" clId="{1A74990F-7F6E-4538-864B-F8892A99DDF1}" dt="2022-11-08T09:59:40.305" v="79" actId="478"/>
          <ac:spMkLst>
            <pc:docMk/>
            <pc:sldMk cId="3761049785" sldId="268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13.017" v="47" actId="478"/>
          <ac:spMkLst>
            <pc:docMk/>
            <pc:sldMk cId="3761049785" sldId="268"/>
            <ac:spMk id="24" creationId="{67A9C734-BCA9-4A76-AC71-381E7B758F41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09:59:59.940" v="93"/>
        <pc:sldMkLst>
          <pc:docMk/>
          <pc:sldMk cId="1185179298" sldId="269"/>
        </pc:sldMkLst>
        <pc:spChg chg="add del mod">
          <ac:chgData name="김소희 에너지AI트랙/" userId="292a1162-0793-4577-a94d-2dae0dfa5995" providerId="ADAL" clId="{1A74990F-7F6E-4538-864B-F8892A99DDF1}" dt="2022-11-08T09:59:46.135" v="84" actId="478"/>
          <ac:spMkLst>
            <pc:docMk/>
            <pc:sldMk cId="1185179298" sldId="269"/>
            <ac:spMk id="6" creationId="{47EE90CA-02B2-5313-00F3-189374B30CF5}"/>
          </ac:spMkLst>
        </pc:spChg>
        <pc:spChg chg="add mod">
          <ac:chgData name="김소희 에너지AI트랙/" userId="292a1162-0793-4577-a94d-2dae0dfa5995" providerId="ADAL" clId="{1A74990F-7F6E-4538-864B-F8892A99DDF1}" dt="2022-11-08T09:59:59.940" v="93"/>
          <ac:spMkLst>
            <pc:docMk/>
            <pc:sldMk cId="1185179298" sldId="269"/>
            <ac:spMk id="7" creationId="{B0754B19-A7D2-966B-48C1-D3006707018F}"/>
          </ac:spMkLst>
        </pc:spChg>
        <pc:spChg chg="del">
          <ac:chgData name="김소희 에너지AI트랙/" userId="292a1162-0793-4577-a94d-2dae0dfa5995" providerId="ADAL" clId="{1A74990F-7F6E-4538-864B-F8892A99DDF1}" dt="2022-11-08T09:59:44.686" v="83" actId="478"/>
          <ac:spMkLst>
            <pc:docMk/>
            <pc:sldMk cId="1185179298" sldId="269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18.351" v="48" actId="478"/>
          <ac:spMkLst>
            <pc:docMk/>
            <pc:sldMk cId="1185179298" sldId="269"/>
            <ac:spMk id="15" creationId="{0C51DCF2-7C76-7813-8EA4-551822A8F492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10:00:00.753" v="94"/>
        <pc:sldMkLst>
          <pc:docMk/>
          <pc:sldMk cId="2129832029" sldId="270"/>
        </pc:sldMkLst>
        <pc:spChg chg="add del mod">
          <ac:chgData name="김소희 에너지AI트랙/" userId="292a1162-0793-4577-a94d-2dae0dfa5995" providerId="ADAL" clId="{1A74990F-7F6E-4538-864B-F8892A99DDF1}" dt="2022-11-08T09:59:43.678" v="82" actId="478"/>
          <ac:spMkLst>
            <pc:docMk/>
            <pc:sldMk cId="2129832029" sldId="270"/>
            <ac:spMk id="4" creationId="{7D21F16F-6966-8020-7D90-2D493542C8FF}"/>
          </ac:spMkLst>
        </pc:spChg>
        <pc:spChg chg="add mod">
          <ac:chgData name="김소희 에너지AI트랙/" userId="292a1162-0793-4577-a94d-2dae0dfa5995" providerId="ADAL" clId="{1A74990F-7F6E-4538-864B-F8892A99DDF1}" dt="2022-11-08T10:00:00.753" v="94"/>
          <ac:spMkLst>
            <pc:docMk/>
            <pc:sldMk cId="2129832029" sldId="270"/>
            <ac:spMk id="7" creationId="{A477E9DA-2267-6D6C-DCA1-C604B524B028}"/>
          </ac:spMkLst>
        </pc:spChg>
        <pc:spChg chg="del">
          <ac:chgData name="김소희 에너지AI트랙/" userId="292a1162-0793-4577-a94d-2dae0dfa5995" providerId="ADAL" clId="{1A74990F-7F6E-4538-864B-F8892A99DDF1}" dt="2022-11-08T09:59:42.850" v="81" actId="478"/>
          <ac:spMkLst>
            <pc:docMk/>
            <pc:sldMk cId="2129832029" sldId="270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19.663" v="49" actId="478"/>
          <ac:spMkLst>
            <pc:docMk/>
            <pc:sldMk cId="2129832029" sldId="270"/>
            <ac:spMk id="18" creationId="{50467493-9603-B6F8-7AFA-71068A45FC3D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10:00:01.566" v="95"/>
        <pc:sldMkLst>
          <pc:docMk/>
          <pc:sldMk cId="2245789559" sldId="271"/>
        </pc:sldMkLst>
        <pc:spChg chg="add del mod">
          <ac:chgData name="김소희 에너지AI트랙/" userId="292a1162-0793-4577-a94d-2dae0dfa5995" providerId="ADAL" clId="{1A74990F-7F6E-4538-864B-F8892A99DDF1}" dt="2022-11-08T09:59:49.084" v="86" actId="478"/>
          <ac:spMkLst>
            <pc:docMk/>
            <pc:sldMk cId="2245789559" sldId="271"/>
            <ac:spMk id="6" creationId="{FCA413CE-C4D5-A9E3-B4D0-C1CB1CD1DF0F}"/>
          </ac:spMkLst>
        </pc:spChg>
        <pc:spChg chg="add mod">
          <ac:chgData name="김소희 에너지AI트랙/" userId="292a1162-0793-4577-a94d-2dae0dfa5995" providerId="ADAL" clId="{1A74990F-7F6E-4538-864B-F8892A99DDF1}" dt="2022-11-08T10:00:01.566" v="95"/>
          <ac:spMkLst>
            <pc:docMk/>
            <pc:sldMk cId="2245789559" sldId="271"/>
            <ac:spMk id="7" creationId="{E5FF2731-3722-7D8E-BD84-DF2FA84F52A7}"/>
          </ac:spMkLst>
        </pc:spChg>
        <pc:spChg chg="del">
          <ac:chgData name="김소희 에너지AI트랙/" userId="292a1162-0793-4577-a94d-2dae0dfa5995" providerId="ADAL" clId="{1A74990F-7F6E-4538-864B-F8892A99DDF1}" dt="2022-11-08T09:59:47.994" v="85" actId="478"/>
          <ac:spMkLst>
            <pc:docMk/>
            <pc:sldMk cId="2245789559" sldId="271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20.707" v="50" actId="478"/>
          <ac:spMkLst>
            <pc:docMk/>
            <pc:sldMk cId="2245789559" sldId="271"/>
            <ac:spMk id="26" creationId="{5A52575B-C8BF-1097-A138-172FEA7EFC9E}"/>
          </ac:spMkLst>
        </pc:spChg>
      </pc:sldChg>
      <pc:sldChg chg="addSp delSp modSp mod">
        <pc:chgData name="김소희 에너지AI트랙/" userId="292a1162-0793-4577-a94d-2dae0dfa5995" providerId="ADAL" clId="{1A74990F-7F6E-4538-864B-F8892A99DDF1}" dt="2022-11-08T10:00:02.477" v="96"/>
        <pc:sldMkLst>
          <pc:docMk/>
          <pc:sldMk cId="1263584717" sldId="272"/>
        </pc:sldMkLst>
        <pc:spChg chg="add del mod">
          <ac:chgData name="김소희 에너지AI트랙/" userId="292a1162-0793-4577-a94d-2dae0dfa5995" providerId="ADAL" clId="{1A74990F-7F6E-4538-864B-F8892A99DDF1}" dt="2022-11-08T09:59:51.183" v="88" actId="478"/>
          <ac:spMkLst>
            <pc:docMk/>
            <pc:sldMk cId="1263584717" sldId="272"/>
            <ac:spMk id="4" creationId="{7E5EE91A-8DB8-BDF9-CBF9-385058B1C8D7}"/>
          </ac:spMkLst>
        </pc:spChg>
        <pc:spChg chg="add mod">
          <ac:chgData name="김소희 에너지AI트랙/" userId="292a1162-0793-4577-a94d-2dae0dfa5995" providerId="ADAL" clId="{1A74990F-7F6E-4538-864B-F8892A99DDF1}" dt="2022-11-08T10:00:02.477" v="96"/>
          <ac:spMkLst>
            <pc:docMk/>
            <pc:sldMk cId="1263584717" sldId="272"/>
            <ac:spMk id="5" creationId="{6BDCBA01-9756-AE10-7B24-A680E64C8653}"/>
          </ac:spMkLst>
        </pc:spChg>
        <pc:spChg chg="del">
          <ac:chgData name="김소희 에너지AI트랙/" userId="292a1162-0793-4577-a94d-2dae0dfa5995" providerId="ADAL" clId="{1A74990F-7F6E-4538-864B-F8892A99DDF1}" dt="2022-11-08T09:59:50.158" v="87" actId="478"/>
          <ac:spMkLst>
            <pc:docMk/>
            <pc:sldMk cId="1263584717" sldId="272"/>
            <ac:spMk id="9" creationId="{05596BCF-D308-A29D-49E5-1678F5F8F27E}"/>
          </ac:spMkLst>
        </pc:spChg>
        <pc:spChg chg="del">
          <ac:chgData name="김소희 에너지AI트랙/" userId="292a1162-0793-4577-a94d-2dae0dfa5995" providerId="ADAL" clId="{1A74990F-7F6E-4538-864B-F8892A99DDF1}" dt="2022-11-08T09:58:21.788" v="51" actId="478"/>
          <ac:spMkLst>
            <pc:docMk/>
            <pc:sldMk cId="1263584717" sldId="272"/>
            <ac:spMk id="23" creationId="{8EB2682D-529A-0569-2BD4-B0388671ABA1}"/>
          </ac:spMkLst>
        </pc:spChg>
      </pc:sldChg>
      <pc:sldMasterChg chg="modSp setBg delSldLayout modSldLayout">
        <pc:chgData name="김소희 에너지AI트랙/" userId="292a1162-0793-4577-a94d-2dae0dfa5995" providerId="ADAL" clId="{1A74990F-7F6E-4538-864B-F8892A99DDF1}" dt="2022-11-08T09:57:55.910" v="39" actId="1076"/>
        <pc:sldMasterMkLst>
          <pc:docMk/>
          <pc:sldMasterMk cId="1887259128" sldId="2147483648"/>
        </pc:sldMasterMkLst>
        <pc:sldLayoutChg chg="modSp setBg">
          <pc:chgData name="김소희 에너지AI트랙/" userId="292a1162-0793-4577-a94d-2dae0dfa5995" providerId="ADAL" clId="{1A74990F-7F6E-4538-864B-F8892A99DDF1}" dt="2022-11-08T09:56:01.244" v="3"/>
          <pc:sldLayoutMkLst>
            <pc:docMk/>
            <pc:sldMasterMk cId="1887259128" sldId="2147483648"/>
            <pc:sldLayoutMk cId="1953722786" sldId="2147483649"/>
          </pc:sldLayoutMkLst>
        </pc:sldLayoutChg>
        <pc:sldLayoutChg chg="del">
          <pc:chgData name="김소희 에너지AI트랙/" userId="292a1162-0793-4577-a94d-2dae0dfa5995" providerId="ADAL" clId="{1A74990F-7F6E-4538-864B-F8892A99DDF1}" dt="2022-11-08T09:56:50.425" v="17" actId="2696"/>
          <pc:sldLayoutMkLst>
            <pc:docMk/>
            <pc:sldMasterMk cId="1887259128" sldId="2147483648"/>
            <pc:sldLayoutMk cId="38801210" sldId="2147483650"/>
          </pc:sldLayoutMkLst>
        </pc:sldLayoutChg>
        <pc:sldLayoutChg chg="del">
          <pc:chgData name="김소희 에너지AI트랙/" userId="292a1162-0793-4577-a94d-2dae0dfa5995" providerId="ADAL" clId="{1A74990F-7F6E-4538-864B-F8892A99DDF1}" dt="2022-11-08T09:56:42.748" v="9" actId="2696"/>
          <pc:sldLayoutMkLst>
            <pc:docMk/>
            <pc:sldMasterMk cId="1887259128" sldId="2147483648"/>
            <pc:sldLayoutMk cId="3271247812" sldId="2147483651"/>
          </pc:sldLayoutMkLst>
        </pc:sldLayoutChg>
        <pc:sldLayoutChg chg="del">
          <pc:chgData name="김소희 에너지AI트랙/" userId="292a1162-0793-4577-a94d-2dae0dfa5995" providerId="ADAL" clId="{1A74990F-7F6E-4538-864B-F8892A99DDF1}" dt="2022-11-08T09:56:42.931" v="10" actId="2696"/>
          <pc:sldLayoutMkLst>
            <pc:docMk/>
            <pc:sldMasterMk cId="1887259128" sldId="2147483648"/>
            <pc:sldLayoutMk cId="1857762511" sldId="2147483652"/>
          </pc:sldLayoutMkLst>
        </pc:sldLayoutChg>
        <pc:sldLayoutChg chg="del">
          <pc:chgData name="김소희 에너지AI트랙/" userId="292a1162-0793-4577-a94d-2dae0dfa5995" providerId="ADAL" clId="{1A74990F-7F6E-4538-864B-F8892A99DDF1}" dt="2022-11-08T09:56:43.229" v="11" actId="2696"/>
          <pc:sldLayoutMkLst>
            <pc:docMk/>
            <pc:sldMasterMk cId="1887259128" sldId="2147483648"/>
            <pc:sldLayoutMk cId="1756613331" sldId="2147483653"/>
          </pc:sldLayoutMkLst>
        </pc:sldLayoutChg>
        <pc:sldLayoutChg chg="addSp delSp modSp mod">
          <pc:chgData name="김소희 에너지AI트랙/" userId="292a1162-0793-4577-a94d-2dae0dfa5995" providerId="ADAL" clId="{1A74990F-7F6E-4538-864B-F8892A99DDF1}" dt="2022-11-08T09:57:55.910" v="39" actId="1076"/>
          <pc:sldLayoutMkLst>
            <pc:docMk/>
            <pc:sldMasterMk cId="1887259128" sldId="2147483648"/>
            <pc:sldLayoutMk cId="285636202" sldId="2147483654"/>
          </pc:sldLayoutMkLst>
          <pc:spChg chg="del mod">
            <ac:chgData name="김소희 에너지AI트랙/" userId="292a1162-0793-4577-a94d-2dae0dfa5995" providerId="ADAL" clId="{1A74990F-7F6E-4538-864B-F8892A99DDF1}" dt="2022-11-08T09:57:37.573" v="26" actId="478"/>
            <ac:spMkLst>
              <pc:docMk/>
              <pc:sldMasterMk cId="1887259128" sldId="2147483648"/>
              <pc:sldLayoutMk cId="285636202" sldId="2147483654"/>
              <ac:spMk id="5" creationId="{862716D9-D994-52E7-8BE0-9B767BED13AD}"/>
            </ac:spMkLst>
          </pc:spChg>
          <pc:spChg chg="add mod">
            <ac:chgData name="김소희 에너지AI트랙/" userId="292a1162-0793-4577-a94d-2dae0dfa5995" providerId="ADAL" clId="{1A74990F-7F6E-4538-864B-F8892A99DDF1}" dt="2022-11-08T09:57:55.910" v="39" actId="1076"/>
            <ac:spMkLst>
              <pc:docMk/>
              <pc:sldMasterMk cId="1887259128" sldId="2147483648"/>
              <pc:sldLayoutMk cId="285636202" sldId="2147483654"/>
              <ac:spMk id="6" creationId="{C44C27D6-0AB3-C78A-1C2F-617A157ECFF2}"/>
            </ac:spMkLst>
          </pc:spChg>
        </pc:sldLayoutChg>
        <pc:sldLayoutChg chg="del">
          <pc:chgData name="김소희 에너지AI트랙/" userId="292a1162-0793-4577-a94d-2dae0dfa5995" providerId="ADAL" clId="{1A74990F-7F6E-4538-864B-F8892A99DDF1}" dt="2022-11-08T09:56:45.647" v="12" actId="2696"/>
          <pc:sldLayoutMkLst>
            <pc:docMk/>
            <pc:sldMasterMk cId="1887259128" sldId="2147483648"/>
            <pc:sldLayoutMk cId="651258160" sldId="2147483655"/>
          </pc:sldLayoutMkLst>
        </pc:sldLayoutChg>
        <pc:sldLayoutChg chg="del">
          <pc:chgData name="김소희 에너지AI트랙/" userId="292a1162-0793-4577-a94d-2dae0dfa5995" providerId="ADAL" clId="{1A74990F-7F6E-4538-864B-F8892A99DDF1}" dt="2022-11-08T09:56:45.802" v="13" actId="2696"/>
          <pc:sldLayoutMkLst>
            <pc:docMk/>
            <pc:sldMasterMk cId="1887259128" sldId="2147483648"/>
            <pc:sldLayoutMk cId="3966231513" sldId="2147483656"/>
          </pc:sldLayoutMkLst>
        </pc:sldLayoutChg>
        <pc:sldLayoutChg chg="del">
          <pc:chgData name="김소희 에너지AI트랙/" userId="292a1162-0793-4577-a94d-2dae0dfa5995" providerId="ADAL" clId="{1A74990F-7F6E-4538-864B-F8892A99DDF1}" dt="2022-11-08T09:56:45.967" v="14" actId="2696"/>
          <pc:sldLayoutMkLst>
            <pc:docMk/>
            <pc:sldMasterMk cId="1887259128" sldId="2147483648"/>
            <pc:sldLayoutMk cId="2087608735" sldId="2147483657"/>
          </pc:sldLayoutMkLst>
        </pc:sldLayoutChg>
        <pc:sldLayoutChg chg="del">
          <pc:chgData name="김소희 에너지AI트랙/" userId="292a1162-0793-4577-a94d-2dae0dfa5995" providerId="ADAL" clId="{1A74990F-7F6E-4538-864B-F8892A99DDF1}" dt="2022-11-08T09:56:46.119" v="15" actId="2696"/>
          <pc:sldLayoutMkLst>
            <pc:docMk/>
            <pc:sldMasterMk cId="1887259128" sldId="2147483648"/>
            <pc:sldLayoutMk cId="4213625261" sldId="2147483658"/>
          </pc:sldLayoutMkLst>
        </pc:sldLayoutChg>
        <pc:sldLayoutChg chg="del">
          <pc:chgData name="김소희 에너지AI트랙/" userId="292a1162-0793-4577-a94d-2dae0dfa5995" providerId="ADAL" clId="{1A74990F-7F6E-4538-864B-F8892A99DDF1}" dt="2022-11-08T09:56:46.267" v="16" actId="2696"/>
          <pc:sldLayoutMkLst>
            <pc:docMk/>
            <pc:sldMasterMk cId="1887259128" sldId="2147483648"/>
            <pc:sldLayoutMk cId="4279420986" sldId="2147483659"/>
          </pc:sldLayoutMkLst>
        </pc:sldLayoutChg>
      </pc:sldMasterChg>
    </pc:docChg>
  </pc:docChgLst>
  <pc:docChgLst>
    <pc:chgData name="김소희" userId="292a1162-0793-4577-a94d-2dae0dfa5995" providerId="ADAL" clId="{1A74990F-7F6E-4538-864B-F8892A99DDF1}"/>
    <pc:docChg chg="undo redo custSel addSld delSld modSld modMainMaster">
      <pc:chgData name="김소희" userId="292a1162-0793-4577-a94d-2dae0dfa5995" providerId="ADAL" clId="{1A74990F-7F6E-4538-864B-F8892A99DDF1}" dt="2022-11-11T06:39:25.242" v="5861" actId="20577"/>
      <pc:docMkLst>
        <pc:docMk/>
      </pc:docMkLst>
      <pc:sldChg chg="addSp delSp modSp del mod setClrOvrMap">
        <pc:chgData name="김소희" userId="292a1162-0793-4577-a94d-2dae0dfa5995" providerId="ADAL" clId="{1A74990F-7F6E-4538-864B-F8892A99DDF1}" dt="2022-11-08T23:50:14.230" v="57" actId="47"/>
        <pc:sldMkLst>
          <pc:docMk/>
          <pc:sldMk cId="130366447" sldId="257"/>
        </pc:sldMkLst>
        <pc:spChg chg="mod">
          <ac:chgData name="김소희" userId="292a1162-0793-4577-a94d-2dae0dfa5995" providerId="ADAL" clId="{1A74990F-7F6E-4538-864B-F8892A99DDF1}" dt="2022-11-08T23:46:57.154" v="8" actId="26606"/>
          <ac:spMkLst>
            <pc:docMk/>
            <pc:sldMk cId="130366447" sldId="257"/>
            <ac:spMk id="2" creationId="{0552FBDC-143C-3A1D-8313-E76AFD46282D}"/>
          </ac:spMkLst>
        </pc:spChg>
        <pc:spChg chg="mod">
          <ac:chgData name="김소희" userId="292a1162-0793-4577-a94d-2dae0dfa5995" providerId="ADAL" clId="{1A74990F-7F6E-4538-864B-F8892A99DDF1}" dt="2022-11-08T23:46:57.154" v="8" actId="26606"/>
          <ac:spMkLst>
            <pc:docMk/>
            <pc:sldMk cId="130366447" sldId="257"/>
            <ac:spMk id="6" creationId="{96694782-0979-24D0-4D63-4DACB413C8D6}"/>
          </ac:spMkLst>
        </pc:spChg>
        <pc:spChg chg="add del">
          <ac:chgData name="김소희" userId="292a1162-0793-4577-a94d-2dae0dfa5995" providerId="ADAL" clId="{1A74990F-7F6E-4538-864B-F8892A99DDF1}" dt="2022-11-08T23:46:57.154" v="8" actId="26606"/>
          <ac:spMkLst>
            <pc:docMk/>
            <pc:sldMk cId="130366447" sldId="257"/>
            <ac:spMk id="8" creationId="{0DE6A193-4755-479A-BC6F-A7EBCA73BE1A}"/>
          </ac:spMkLst>
        </pc:spChg>
        <pc:spChg chg="add del">
          <ac:chgData name="김소희" userId="292a1162-0793-4577-a94d-2dae0dfa5995" providerId="ADAL" clId="{1A74990F-7F6E-4538-864B-F8892A99DDF1}" dt="2022-11-08T23:46:57.154" v="8" actId="26606"/>
          <ac:spMkLst>
            <pc:docMk/>
            <pc:sldMk cId="130366447" sldId="257"/>
            <ac:spMk id="13" creationId="{B2DC8709-0A70-45A9-A160-4B831CAB1A43}"/>
          </ac:spMkLst>
        </pc:spChg>
        <pc:spChg chg="add del">
          <ac:chgData name="김소희" userId="292a1162-0793-4577-a94d-2dae0dfa5995" providerId="ADAL" clId="{1A74990F-7F6E-4538-864B-F8892A99DDF1}" dt="2022-11-08T23:46:57.154" v="8" actId="26606"/>
          <ac:spMkLst>
            <pc:docMk/>
            <pc:sldMk cId="130366447" sldId="257"/>
            <ac:spMk id="15" creationId="{E613F699-B53E-4E9A-B7E8-4979FEF428EA}"/>
          </ac:spMkLst>
        </pc:spChg>
        <pc:spChg chg="add del">
          <ac:chgData name="김소희" userId="292a1162-0793-4577-a94d-2dae0dfa5995" providerId="ADAL" clId="{1A74990F-7F6E-4538-864B-F8892A99DDF1}" dt="2022-11-08T23:45:59.343" v="1" actId="26606"/>
          <ac:spMkLst>
            <pc:docMk/>
            <pc:sldMk cId="130366447" sldId="257"/>
            <ac:spMk id="42" creationId="{C0B27210-D0CA-4654-B3E3-9ABB4F178EA1}"/>
          </ac:spMkLst>
        </pc:spChg>
        <pc:spChg chg="add del">
          <ac:chgData name="김소희" userId="292a1162-0793-4577-a94d-2dae0dfa5995" providerId="ADAL" clId="{1A74990F-7F6E-4538-864B-F8892A99DDF1}" dt="2022-11-08T23:45:59.343" v="1" actId="26606"/>
          <ac:spMkLst>
            <pc:docMk/>
            <pc:sldMk cId="130366447" sldId="257"/>
            <ac:spMk id="43" creationId="{1DB7C82F-AB7E-4F0C-B829-FA1B9C415180}"/>
          </ac:spMkLst>
        </pc:spChg>
        <pc:spChg chg="add del">
          <ac:chgData name="김소희" userId="292a1162-0793-4577-a94d-2dae0dfa5995" providerId="ADAL" clId="{1A74990F-7F6E-4538-864B-F8892A99DDF1}" dt="2022-11-08T23:45:59.343" v="1" actId="26606"/>
          <ac:spMkLst>
            <pc:docMk/>
            <pc:sldMk cId="130366447" sldId="257"/>
            <ac:spMk id="44" creationId="{70B66945-4967-4040-926D-DCA44313CDAB}"/>
          </ac:spMkLst>
        </pc:spChg>
        <pc:spChg chg="add del">
          <ac:chgData name="김소희" userId="292a1162-0793-4577-a94d-2dae0dfa5995" providerId="ADAL" clId="{1A74990F-7F6E-4538-864B-F8892A99DDF1}" dt="2022-11-08T23:46:09.866" v="3" actId="26606"/>
          <ac:spMkLst>
            <pc:docMk/>
            <pc:sldMk cId="130366447" sldId="257"/>
            <ac:spMk id="45" creationId="{3C54F4CE-85F0-46ED-80DA-9518C9251AD1}"/>
          </ac:spMkLst>
        </pc:spChg>
        <pc:spChg chg="add del">
          <ac:chgData name="김소희" userId="292a1162-0793-4577-a94d-2dae0dfa5995" providerId="ADAL" clId="{1A74990F-7F6E-4538-864B-F8892A99DDF1}" dt="2022-11-08T23:46:09.866" v="3" actId="26606"/>
          <ac:spMkLst>
            <pc:docMk/>
            <pc:sldMk cId="130366447" sldId="257"/>
            <ac:spMk id="46" creationId="{DADD1FCA-8ACB-4958-81DD-4CDD6D3E1921}"/>
          </ac:spMkLst>
        </pc:spChg>
        <pc:spChg chg="add del">
          <ac:chgData name="김소희" userId="292a1162-0793-4577-a94d-2dae0dfa5995" providerId="ADAL" clId="{1A74990F-7F6E-4538-864B-F8892A99DDF1}" dt="2022-11-08T23:46:14.652" v="6" actId="26606"/>
          <ac:spMkLst>
            <pc:docMk/>
            <pc:sldMk cId="130366447" sldId="257"/>
            <ac:spMk id="55" creationId="{7DA3C418-758E-4180-A5D0-8655D6804587}"/>
          </ac:spMkLst>
        </pc:spChg>
        <pc:spChg chg="add del">
          <ac:chgData name="김소희" userId="292a1162-0793-4577-a94d-2dae0dfa5995" providerId="ADAL" clId="{1A74990F-7F6E-4538-864B-F8892A99DDF1}" dt="2022-11-08T23:46:14.652" v="6" actId="26606"/>
          <ac:spMkLst>
            <pc:docMk/>
            <pc:sldMk cId="130366447" sldId="257"/>
            <ac:spMk id="57" creationId="{28C8EF06-5EC3-4883-AFAF-D74FF46550FB}"/>
          </ac:spMkLst>
        </pc:spChg>
        <pc:spChg chg="add del">
          <ac:chgData name="김소희" userId="292a1162-0793-4577-a94d-2dae0dfa5995" providerId="ADAL" clId="{1A74990F-7F6E-4538-864B-F8892A99DDF1}" dt="2022-11-08T23:46:57.154" v="8" actId="26606"/>
          <ac:spMkLst>
            <pc:docMk/>
            <pc:sldMk cId="130366447" sldId="257"/>
            <ac:spMk id="58" creationId="{B558F58E-93BA-44A3-BCDA-585AFF2E4F3F}"/>
          </ac:spMkLst>
        </pc:spChg>
        <pc:cxnChg chg="add del">
          <ac:chgData name="김소희" userId="292a1162-0793-4577-a94d-2dae0dfa5995" providerId="ADAL" clId="{1A74990F-7F6E-4538-864B-F8892A99DDF1}" dt="2022-11-08T23:46:57.154" v="8" actId="26606"/>
          <ac:cxnSpMkLst>
            <pc:docMk/>
            <pc:sldMk cId="130366447" sldId="257"/>
            <ac:cxnSpMk id="59" creationId="{BCD0BBC1-A7D4-445D-98AC-95A6A45D8EBB}"/>
          </ac:cxnSpMkLst>
        </pc:cxnChg>
      </pc:sldChg>
      <pc:sldChg chg="addSp delSp modSp mod setBg modNotesTx">
        <pc:chgData name="김소희" userId="292a1162-0793-4577-a94d-2dae0dfa5995" providerId="ADAL" clId="{1A74990F-7F6E-4538-864B-F8892A99DDF1}" dt="2022-11-11T06:39:25.242" v="5861" actId="20577"/>
        <pc:sldMkLst>
          <pc:docMk/>
          <pc:sldMk cId="3100450580" sldId="259"/>
        </pc:sldMkLst>
        <pc:spChg chg="mod">
          <ac:chgData name="김소희" userId="292a1162-0793-4577-a94d-2dae0dfa5995" providerId="ADAL" clId="{1A74990F-7F6E-4538-864B-F8892A99DDF1}" dt="2022-11-11T04:19:48.125" v="5810" actId="115"/>
          <ac:spMkLst>
            <pc:docMk/>
            <pc:sldMk cId="3100450580" sldId="259"/>
            <ac:spMk id="5" creationId="{979509AF-A27F-733C-57C1-9246C7112254}"/>
          </ac:spMkLst>
        </pc:spChg>
        <pc:spChg chg="mod">
          <ac:chgData name="김소희" userId="292a1162-0793-4577-a94d-2dae0dfa5995" providerId="ADAL" clId="{1A74990F-7F6E-4538-864B-F8892A99DDF1}" dt="2022-11-10T15:06:51.403" v="5635" actId="20577"/>
          <ac:spMkLst>
            <pc:docMk/>
            <pc:sldMk cId="3100450580" sldId="259"/>
            <ac:spMk id="7" creationId="{0EBD9F88-5092-E988-403A-9E99EBE4E645}"/>
          </ac:spMkLst>
        </pc:spChg>
        <pc:spChg chg="add mod">
          <ac:chgData name="김소희" userId="292a1162-0793-4577-a94d-2dae0dfa5995" providerId="ADAL" clId="{1A74990F-7F6E-4538-864B-F8892A99DDF1}" dt="2022-11-09T07:07:42.415" v="614" actId="1076"/>
          <ac:spMkLst>
            <pc:docMk/>
            <pc:sldMk cId="3100450580" sldId="259"/>
            <ac:spMk id="8" creationId="{E3CD2F73-2A88-4470-E0E0-3D730A835DAD}"/>
          </ac:spMkLst>
        </pc:spChg>
        <pc:spChg chg="mod">
          <ac:chgData name="김소희" userId="292a1162-0793-4577-a94d-2dae0dfa5995" providerId="ADAL" clId="{1A74990F-7F6E-4538-864B-F8892A99DDF1}" dt="2022-11-09T08:00:45.366" v="1000" actId="2711"/>
          <ac:spMkLst>
            <pc:docMk/>
            <pc:sldMk cId="3100450580" sldId="259"/>
            <ac:spMk id="9" creationId="{05596BCF-D308-A29D-49E5-1678F5F8F27E}"/>
          </ac:spMkLst>
        </pc:spChg>
        <pc:spChg chg="mod">
          <ac:chgData name="김소희" userId="292a1162-0793-4577-a94d-2dae0dfa5995" providerId="ADAL" clId="{1A74990F-7F6E-4538-864B-F8892A99DDF1}" dt="2022-11-09T08:00:40.892" v="999" actId="2711"/>
          <ac:spMkLst>
            <pc:docMk/>
            <pc:sldMk cId="3100450580" sldId="259"/>
            <ac:spMk id="11" creationId="{9B6A7BE8-DA0E-E598-1132-9B432BA49502}"/>
          </ac:spMkLst>
        </pc:spChg>
        <pc:picChg chg="add del mod">
          <ac:chgData name="김소희" userId="292a1162-0793-4577-a94d-2dae0dfa5995" providerId="ADAL" clId="{1A74990F-7F6E-4538-864B-F8892A99DDF1}" dt="2022-11-09T06:59:26.179" v="575"/>
          <ac:picMkLst>
            <pc:docMk/>
            <pc:sldMk cId="3100450580" sldId="259"/>
            <ac:picMk id="2" creationId="{4764CE0F-7192-A1BC-44C1-D757D66AEB6B}"/>
          </ac:picMkLst>
        </pc:picChg>
        <pc:picChg chg="mod">
          <ac:chgData name="김소희" userId="292a1162-0793-4577-a94d-2dae0dfa5995" providerId="ADAL" clId="{1A74990F-7F6E-4538-864B-F8892A99DDF1}" dt="2022-11-09T06:30:09.006" v="179" actId="1076"/>
          <ac:picMkLst>
            <pc:docMk/>
            <pc:sldMk cId="3100450580" sldId="259"/>
            <ac:picMk id="6" creationId="{FE867333-5777-B778-1D44-0E73ED9C2897}"/>
          </ac:picMkLst>
        </pc:picChg>
        <pc:picChg chg="mod">
          <ac:chgData name="김소희" userId="292a1162-0793-4577-a94d-2dae0dfa5995" providerId="ADAL" clId="{1A74990F-7F6E-4538-864B-F8892A99DDF1}" dt="2022-11-11T04:05:14.597" v="5671" actId="1076"/>
          <ac:picMkLst>
            <pc:docMk/>
            <pc:sldMk cId="3100450580" sldId="259"/>
            <ac:picMk id="1026" creationId="{DAF0DD32-A1B8-7756-5C22-17732A7990FB}"/>
          </ac:picMkLst>
        </pc:picChg>
        <pc:picChg chg="add mod">
          <ac:chgData name="김소희" userId="292a1162-0793-4577-a94d-2dae0dfa5995" providerId="ADAL" clId="{1A74990F-7F6E-4538-864B-F8892A99DDF1}" dt="2022-11-09T07:07:19.149" v="602" actId="1076"/>
          <ac:picMkLst>
            <pc:docMk/>
            <pc:sldMk cId="3100450580" sldId="259"/>
            <ac:picMk id="4098" creationId="{3C253C9E-08F7-F972-A70B-DDB9B082CC47}"/>
          </ac:picMkLst>
        </pc:picChg>
        <pc:cxnChg chg="mod">
          <ac:chgData name="김소희" userId="292a1162-0793-4577-a94d-2dae0dfa5995" providerId="ADAL" clId="{1A74990F-7F6E-4538-864B-F8892A99DDF1}" dt="2022-11-10T14:53:47.520" v="5451" actId="208"/>
          <ac:cxnSpMkLst>
            <pc:docMk/>
            <pc:sldMk cId="3100450580" sldId="259"/>
            <ac:cxnSpMk id="3" creationId="{DF13A569-CA4A-F583-26A7-EBE49AA065B2}"/>
          </ac:cxnSpMkLst>
        </pc:cxnChg>
      </pc:sldChg>
      <pc:sldChg chg="addSp delSp modSp mod modNotesTx">
        <pc:chgData name="김소희" userId="292a1162-0793-4577-a94d-2dae0dfa5995" providerId="ADAL" clId="{1A74990F-7F6E-4538-864B-F8892A99DDF1}" dt="2022-11-11T04:13:55.221" v="5785" actId="1076"/>
        <pc:sldMkLst>
          <pc:docMk/>
          <pc:sldMk cId="4055642328" sldId="260"/>
        </pc:sldMkLst>
        <pc:spChg chg="del mod">
          <ac:chgData name="김소희" userId="292a1162-0793-4577-a94d-2dae0dfa5995" providerId="ADAL" clId="{1A74990F-7F6E-4538-864B-F8892A99DDF1}" dt="2022-11-10T14:53:09.612" v="5442" actId="478"/>
          <ac:spMkLst>
            <pc:docMk/>
            <pc:sldMk cId="4055642328" sldId="260"/>
            <ac:spMk id="2" creationId="{FD6915A4-E0A8-343E-0E6A-CDC1F835CF1D}"/>
          </ac:spMkLst>
        </pc:spChg>
        <pc:spChg chg="mod">
          <ac:chgData name="김소희" userId="292a1162-0793-4577-a94d-2dae0dfa5995" providerId="ADAL" clId="{1A74990F-7F6E-4538-864B-F8892A99DDF1}" dt="2022-11-09T08:37:02.779" v="1433" actId="2711"/>
          <ac:spMkLst>
            <pc:docMk/>
            <pc:sldMk cId="4055642328" sldId="260"/>
            <ac:spMk id="5" creationId="{979509AF-A27F-733C-57C1-9246C7112254}"/>
          </ac:spMkLst>
        </pc:spChg>
        <pc:spChg chg="add mod">
          <ac:chgData name="김소희" userId="292a1162-0793-4577-a94d-2dae0dfa5995" providerId="ADAL" clId="{1A74990F-7F6E-4538-864B-F8892A99DDF1}" dt="2022-11-10T14:51:15.436" v="5429" actId="1076"/>
          <ac:spMkLst>
            <pc:docMk/>
            <pc:sldMk cId="4055642328" sldId="260"/>
            <ac:spMk id="6" creationId="{80746247-DFB4-3621-DB37-F6CC1ED8CDA9}"/>
          </ac:spMkLst>
        </pc:spChg>
        <pc:spChg chg="add mod">
          <ac:chgData name="김소희" userId="292a1162-0793-4577-a94d-2dae0dfa5995" providerId="ADAL" clId="{1A74990F-7F6E-4538-864B-F8892A99DDF1}" dt="2022-11-11T04:13:55.221" v="5785" actId="1076"/>
          <ac:spMkLst>
            <pc:docMk/>
            <pc:sldMk cId="4055642328" sldId="260"/>
            <ac:spMk id="7" creationId="{863D8934-794C-2387-C69F-93FAE440CACB}"/>
          </ac:spMkLst>
        </pc:spChg>
        <pc:spChg chg="mod">
          <ac:chgData name="김소희" userId="292a1162-0793-4577-a94d-2dae0dfa5995" providerId="ADAL" clId="{1A74990F-7F6E-4538-864B-F8892A99DDF1}" dt="2022-11-11T04:13:46.849" v="5784" actId="14100"/>
          <ac:spMkLst>
            <pc:docMk/>
            <pc:sldMk cId="4055642328" sldId="260"/>
            <ac:spMk id="8" creationId="{03317AD2-1595-4EBD-4FD0-CE086D36BAE0}"/>
          </ac:spMkLst>
        </pc:spChg>
        <pc:spChg chg="add mod">
          <ac:chgData name="김소희" userId="292a1162-0793-4577-a94d-2dae0dfa5995" providerId="ADAL" clId="{1A74990F-7F6E-4538-864B-F8892A99DDF1}" dt="2022-11-10T14:53:13.146" v="5443"/>
          <ac:spMkLst>
            <pc:docMk/>
            <pc:sldMk cId="4055642328" sldId="260"/>
            <ac:spMk id="10" creationId="{96905C5C-78E1-F293-8E42-288DAF45E652}"/>
          </ac:spMkLst>
        </pc:spChg>
        <pc:spChg chg="mod">
          <ac:chgData name="김소희" userId="292a1162-0793-4577-a94d-2dae0dfa5995" providerId="ADAL" clId="{1A74990F-7F6E-4538-864B-F8892A99DDF1}" dt="2022-11-09T08:00:55.395" v="1001" actId="2711"/>
          <ac:spMkLst>
            <pc:docMk/>
            <pc:sldMk cId="4055642328" sldId="260"/>
            <ac:spMk id="11" creationId="{9B6A7BE8-DA0E-E598-1132-9B432BA49502}"/>
          </ac:spMkLst>
        </pc:spChg>
        <pc:spChg chg="del mod">
          <ac:chgData name="김소희" userId="292a1162-0793-4577-a94d-2dae0dfa5995" providerId="ADAL" clId="{1A74990F-7F6E-4538-864B-F8892A99DDF1}" dt="2022-11-10T13:14:16.722" v="3121" actId="478"/>
          <ac:spMkLst>
            <pc:docMk/>
            <pc:sldMk cId="4055642328" sldId="260"/>
            <ac:spMk id="13" creationId="{5486D38C-1516-9639-E2B2-D9522514EF1A}"/>
          </ac:spMkLst>
        </pc:spChg>
        <pc:spChg chg="mod">
          <ac:chgData name="김소희" userId="292a1162-0793-4577-a94d-2dae0dfa5995" providerId="ADAL" clId="{1A74990F-7F6E-4538-864B-F8892A99DDF1}" dt="2022-11-11T04:13:22.606" v="5781" actId="14100"/>
          <ac:spMkLst>
            <pc:docMk/>
            <pc:sldMk cId="4055642328" sldId="260"/>
            <ac:spMk id="51" creationId="{AC45681E-827E-E0B7-CBC0-926ED38458C4}"/>
          </ac:spMkLst>
        </pc:spChg>
        <pc:picChg chg="add del mod">
          <ac:chgData name="김소희" userId="292a1162-0793-4577-a94d-2dae0dfa5995" providerId="ADAL" clId="{1A74990F-7F6E-4538-864B-F8892A99DDF1}" dt="2022-11-10T13:51:24.751" v="4274" actId="21"/>
          <ac:picMkLst>
            <pc:docMk/>
            <pc:sldMk cId="4055642328" sldId="260"/>
            <ac:picMk id="4" creationId="{0179F5A8-B791-15D0-E8B0-D199A63ED22F}"/>
          </ac:picMkLst>
        </pc:picChg>
        <pc:picChg chg="add mod">
          <ac:chgData name="김소희" userId="292a1162-0793-4577-a94d-2dae0dfa5995" providerId="ADAL" clId="{1A74990F-7F6E-4538-864B-F8892A99DDF1}" dt="2022-11-11T04:13:29.113" v="5782" actId="1076"/>
          <ac:picMkLst>
            <pc:docMk/>
            <pc:sldMk cId="4055642328" sldId="260"/>
            <ac:picMk id="9" creationId="{D89C82D5-2DBD-E2E3-EE3B-7F71ACCBECD8}"/>
          </ac:picMkLst>
        </pc:picChg>
        <pc:picChg chg="mod">
          <ac:chgData name="김소희" userId="292a1162-0793-4577-a94d-2dae0dfa5995" providerId="ADAL" clId="{1A74990F-7F6E-4538-864B-F8892A99DDF1}" dt="2022-11-11T04:10:59.220" v="5776" actId="1076"/>
          <ac:picMkLst>
            <pc:docMk/>
            <pc:sldMk cId="4055642328" sldId="260"/>
            <ac:picMk id="12" creationId="{E88FB9EE-21FB-DFC4-0413-F2F1F42DBD85}"/>
          </ac:picMkLst>
        </pc:picChg>
        <pc:cxnChg chg="mod">
          <ac:chgData name="김소희" userId="292a1162-0793-4577-a94d-2dae0dfa5995" providerId="ADAL" clId="{1A74990F-7F6E-4538-864B-F8892A99DDF1}" dt="2022-11-09T08:01:09.060" v="1002" actId="2711"/>
          <ac:cxnSpMkLst>
            <pc:docMk/>
            <pc:sldMk cId="4055642328" sldId="260"/>
            <ac:cxnSpMk id="3" creationId="{DF13A569-CA4A-F583-26A7-EBE49AA065B2}"/>
          </ac:cxnSpMkLst>
        </pc:cxnChg>
      </pc:sldChg>
      <pc:sldChg chg="addSp delSp modSp mod modNotesTx">
        <pc:chgData name="김소희" userId="292a1162-0793-4577-a94d-2dae0dfa5995" providerId="ADAL" clId="{1A74990F-7F6E-4538-864B-F8892A99DDF1}" dt="2022-11-11T05:09:39.311" v="5849" actId="14100"/>
        <pc:sldMkLst>
          <pc:docMk/>
          <pc:sldMk cId="2785091716" sldId="261"/>
        </pc:sldMkLst>
        <pc:spChg chg="mod">
          <ac:chgData name="김소희" userId="292a1162-0793-4577-a94d-2dae0dfa5995" providerId="ADAL" clId="{1A74990F-7F6E-4538-864B-F8892A99DDF1}" dt="2022-11-09T08:00:19.056" v="997" actId="2711"/>
          <ac:spMkLst>
            <pc:docMk/>
            <pc:sldMk cId="2785091716" sldId="261"/>
            <ac:spMk id="5" creationId="{979509AF-A27F-733C-57C1-9246C7112254}"/>
          </ac:spMkLst>
        </pc:spChg>
        <pc:spChg chg="mod">
          <ac:chgData name="김소희" userId="292a1162-0793-4577-a94d-2dae0dfa5995" providerId="ADAL" clId="{1A74990F-7F6E-4538-864B-F8892A99DDF1}" dt="2022-11-09T08:00:31.865" v="998" actId="2711"/>
          <ac:spMkLst>
            <pc:docMk/>
            <pc:sldMk cId="2785091716" sldId="261"/>
            <ac:spMk id="7" creationId="{DCD5FE20-B640-F724-44E3-9AAF4B3C78B3}"/>
          </ac:spMkLst>
        </pc:spChg>
        <pc:spChg chg="mod">
          <ac:chgData name="김소희" userId="292a1162-0793-4577-a94d-2dae0dfa5995" providerId="ADAL" clId="{1A74990F-7F6E-4538-864B-F8892A99DDF1}" dt="2022-11-11T05:09:17.829" v="5845" actId="14100"/>
          <ac:spMkLst>
            <pc:docMk/>
            <pc:sldMk cId="2785091716" sldId="261"/>
            <ac:spMk id="8" creationId="{91FB96DC-5EF7-0226-1AAF-8CF001F8878F}"/>
          </ac:spMkLst>
        </pc:spChg>
        <pc:spChg chg="add del mod">
          <ac:chgData name="김소희" userId="292a1162-0793-4577-a94d-2dae0dfa5995" providerId="ADAL" clId="{1A74990F-7F6E-4538-864B-F8892A99DDF1}" dt="2022-11-11T05:07:10.017" v="5819" actId="22"/>
          <ac:spMkLst>
            <pc:docMk/>
            <pc:sldMk cId="2785091716" sldId="261"/>
            <ac:spMk id="9" creationId="{900F512E-87FF-DDBD-D701-2F774F36B589}"/>
          </ac:spMkLst>
        </pc:spChg>
        <pc:spChg chg="mod">
          <ac:chgData name="김소희" userId="292a1162-0793-4577-a94d-2dae0dfa5995" providerId="ADAL" clId="{1A74990F-7F6E-4538-864B-F8892A99DDF1}" dt="2022-11-09T08:00:19.056" v="997" actId="2711"/>
          <ac:spMkLst>
            <pc:docMk/>
            <pc:sldMk cId="2785091716" sldId="261"/>
            <ac:spMk id="11" creationId="{9B6A7BE8-DA0E-E598-1132-9B432BA49502}"/>
          </ac:spMkLst>
        </pc:spChg>
        <pc:spChg chg="mod">
          <ac:chgData name="김소희" userId="292a1162-0793-4577-a94d-2dae0dfa5995" providerId="ADAL" clId="{1A74990F-7F6E-4538-864B-F8892A99DDF1}" dt="2022-11-09T08:00:09.944" v="996" actId="2711"/>
          <ac:spMkLst>
            <pc:docMk/>
            <pc:sldMk cId="2785091716" sldId="261"/>
            <ac:spMk id="12" creationId="{360594BB-3D33-2DDD-6079-5B22CA6C50D9}"/>
          </ac:spMkLst>
        </pc:spChg>
        <pc:spChg chg="mod">
          <ac:chgData name="김소희" userId="292a1162-0793-4577-a94d-2dae0dfa5995" providerId="ADAL" clId="{1A74990F-7F6E-4538-864B-F8892A99DDF1}" dt="2022-11-09T08:00:09.944" v="996" actId="2711"/>
          <ac:spMkLst>
            <pc:docMk/>
            <pc:sldMk cId="2785091716" sldId="261"/>
            <ac:spMk id="13" creationId="{AFF61FBC-DF28-04F2-11E1-7455D8E84D45}"/>
          </ac:spMkLst>
        </pc:spChg>
        <pc:spChg chg="mod">
          <ac:chgData name="김소희" userId="292a1162-0793-4577-a94d-2dae0dfa5995" providerId="ADAL" clId="{1A74990F-7F6E-4538-864B-F8892A99DDF1}" dt="2022-11-09T08:00:09.944" v="996" actId="2711"/>
          <ac:spMkLst>
            <pc:docMk/>
            <pc:sldMk cId="2785091716" sldId="261"/>
            <ac:spMk id="14" creationId="{B1A7C0ED-D17C-C1BF-4BA6-D539E65E3816}"/>
          </ac:spMkLst>
        </pc:spChg>
        <pc:spChg chg="mod">
          <ac:chgData name="김소희" userId="292a1162-0793-4577-a94d-2dae0dfa5995" providerId="ADAL" clId="{1A74990F-7F6E-4538-864B-F8892A99DDF1}" dt="2022-11-11T05:09:30.361" v="5846" actId="1076"/>
          <ac:spMkLst>
            <pc:docMk/>
            <pc:sldMk cId="2785091716" sldId="261"/>
            <ac:spMk id="18" creationId="{4D40397C-7E03-E73C-D424-08E69C59D3EC}"/>
          </ac:spMkLst>
        </pc:spChg>
        <pc:spChg chg="mod">
          <ac:chgData name="김소희" userId="292a1162-0793-4577-a94d-2dae0dfa5995" providerId="ADAL" clId="{1A74990F-7F6E-4538-864B-F8892A99DDF1}" dt="2022-11-11T05:09:04.302" v="5843" actId="2711"/>
          <ac:spMkLst>
            <pc:docMk/>
            <pc:sldMk cId="2785091716" sldId="261"/>
            <ac:spMk id="19" creationId="{AE5ADBBA-13FB-54FC-8BAB-CDEA66A63D74}"/>
          </ac:spMkLst>
        </pc:spChg>
        <pc:spChg chg="mod">
          <ac:chgData name="김소희" userId="292a1162-0793-4577-a94d-2dae0dfa5995" providerId="ADAL" clId="{1A74990F-7F6E-4538-864B-F8892A99DDF1}" dt="2022-11-11T05:07:34.588" v="5826" actId="1076"/>
          <ac:spMkLst>
            <pc:docMk/>
            <pc:sldMk cId="2785091716" sldId="261"/>
            <ac:spMk id="32" creationId="{083BD313-63AE-3A4E-D228-63DCA1FCFD4C}"/>
          </ac:spMkLst>
        </pc:spChg>
        <pc:spChg chg="mod">
          <ac:chgData name="김소희" userId="292a1162-0793-4577-a94d-2dae0dfa5995" providerId="ADAL" clId="{1A74990F-7F6E-4538-864B-F8892A99DDF1}" dt="2022-11-11T05:09:39.311" v="5849" actId="14100"/>
          <ac:spMkLst>
            <pc:docMk/>
            <pc:sldMk cId="2785091716" sldId="261"/>
            <ac:spMk id="37" creationId="{F525241C-0307-A700-5FDB-9654CD8228BF}"/>
          </ac:spMkLst>
        </pc:spChg>
        <pc:grpChg chg="add mod">
          <ac:chgData name="김소희" userId="292a1162-0793-4577-a94d-2dae0dfa5995" providerId="ADAL" clId="{1A74990F-7F6E-4538-864B-F8892A99DDF1}" dt="2022-11-11T05:07:25.812" v="5824" actId="1076"/>
          <ac:grpSpMkLst>
            <pc:docMk/>
            <pc:sldMk cId="2785091716" sldId="261"/>
            <ac:grpSpMk id="2" creationId="{845F0807-2C16-5C8B-EFFB-93347427658B}"/>
          </ac:grpSpMkLst>
        </pc:grpChg>
        <pc:picChg chg="mod">
          <ac:chgData name="김소희" userId="292a1162-0793-4577-a94d-2dae0dfa5995" providerId="ADAL" clId="{1A74990F-7F6E-4538-864B-F8892A99DDF1}" dt="2022-11-09T06:54:10.136" v="514" actId="164"/>
          <ac:picMkLst>
            <pc:docMk/>
            <pc:sldMk cId="2785091716" sldId="261"/>
            <ac:picMk id="4" creationId="{1CB0E31F-F89D-E571-B768-CC4AF938054B}"/>
          </ac:picMkLst>
        </pc:picChg>
        <pc:picChg chg="add del mod">
          <ac:chgData name="김소희" userId="292a1162-0793-4577-a94d-2dae0dfa5995" providerId="ADAL" clId="{1A74990F-7F6E-4538-864B-F8892A99DDF1}" dt="2022-11-09T06:59:31.689" v="580" actId="21"/>
          <ac:picMkLst>
            <pc:docMk/>
            <pc:sldMk cId="2785091716" sldId="261"/>
            <ac:picMk id="6" creationId="{7D9DD1DF-1789-CFB3-3022-9480C7215D04}"/>
          </ac:picMkLst>
        </pc:picChg>
        <pc:cxnChg chg="mod">
          <ac:chgData name="김소희" userId="292a1162-0793-4577-a94d-2dae0dfa5995" providerId="ADAL" clId="{1A74990F-7F6E-4538-864B-F8892A99DDF1}" dt="2022-11-09T06:54:10.136" v="514" actId="164"/>
          <ac:cxnSpMkLst>
            <pc:docMk/>
            <pc:sldMk cId="2785091716" sldId="261"/>
            <ac:cxnSpMk id="16" creationId="{73447420-A124-9763-F7ED-E67DABF07AAC}"/>
          </ac:cxnSpMkLst>
        </pc:cxnChg>
        <pc:cxnChg chg="mod">
          <ac:chgData name="김소희" userId="292a1162-0793-4577-a94d-2dae0dfa5995" providerId="ADAL" clId="{1A74990F-7F6E-4538-864B-F8892A99DDF1}" dt="2022-11-10T15:08:22.189" v="5640" actId="14100"/>
          <ac:cxnSpMkLst>
            <pc:docMk/>
            <pc:sldMk cId="2785091716" sldId="261"/>
            <ac:cxnSpMk id="22" creationId="{E1203ECB-BDD5-2E41-5BBF-A30211A0C4CA}"/>
          </ac:cxnSpMkLst>
        </pc:cxnChg>
        <pc:cxnChg chg="mod">
          <ac:chgData name="김소희" userId="292a1162-0793-4577-a94d-2dae0dfa5995" providerId="ADAL" clId="{1A74990F-7F6E-4538-864B-F8892A99DDF1}" dt="2022-11-09T06:54:10.136" v="514" actId="164"/>
          <ac:cxnSpMkLst>
            <pc:docMk/>
            <pc:sldMk cId="2785091716" sldId="261"/>
            <ac:cxnSpMk id="30" creationId="{BFF33FCC-D779-A833-4ED7-6459F4E4B00C}"/>
          </ac:cxnSpMkLst>
        </pc:cxnChg>
        <pc:cxnChg chg="mod">
          <ac:chgData name="김소희" userId="292a1162-0793-4577-a94d-2dae0dfa5995" providerId="ADAL" clId="{1A74990F-7F6E-4538-864B-F8892A99DDF1}" dt="2022-11-11T05:07:38.577" v="5827" actId="14100"/>
          <ac:cxnSpMkLst>
            <pc:docMk/>
            <pc:sldMk cId="2785091716" sldId="261"/>
            <ac:cxnSpMk id="33" creationId="{A2B3BDBE-9CFF-6D7B-A180-8178B06B08C8}"/>
          </ac:cxnSpMkLst>
        </pc:cxnChg>
      </pc:sldChg>
      <pc:sldChg chg="addSp delSp modSp mod modNotesTx">
        <pc:chgData name="김소희" userId="292a1162-0793-4577-a94d-2dae0dfa5995" providerId="ADAL" clId="{1A74990F-7F6E-4538-864B-F8892A99DDF1}" dt="2022-11-10T14:53:16.063" v="5445"/>
        <pc:sldMkLst>
          <pc:docMk/>
          <pc:sldMk cId="3399835551" sldId="262"/>
        </pc:sldMkLst>
        <pc:spChg chg="del mod">
          <ac:chgData name="김소희" userId="292a1162-0793-4577-a94d-2dae0dfa5995" providerId="ADAL" clId="{1A74990F-7F6E-4538-864B-F8892A99DDF1}" dt="2022-11-10T14:53:15.808" v="5444" actId="478"/>
          <ac:spMkLst>
            <pc:docMk/>
            <pc:sldMk cId="3399835551" sldId="262"/>
            <ac:spMk id="2" creationId="{1086DD57-0606-2710-7721-9CE07E5657FA}"/>
          </ac:spMkLst>
        </pc:spChg>
        <pc:spChg chg="mod">
          <ac:chgData name="김소희" userId="292a1162-0793-4577-a94d-2dae0dfa5995" providerId="ADAL" clId="{1A74990F-7F6E-4538-864B-F8892A99DDF1}" dt="2022-11-09T08:36:54.036" v="1432" actId="2711"/>
          <ac:spMkLst>
            <pc:docMk/>
            <pc:sldMk cId="3399835551" sldId="262"/>
            <ac:spMk id="5" creationId="{979509AF-A27F-733C-57C1-9246C7112254}"/>
          </ac:spMkLst>
        </pc:spChg>
        <pc:spChg chg="add mod">
          <ac:chgData name="김소희" userId="292a1162-0793-4577-a94d-2dae0dfa5995" providerId="ADAL" clId="{1A74990F-7F6E-4538-864B-F8892A99DDF1}" dt="2022-11-10T02:24:28.582" v="1893" actId="164"/>
          <ac:spMkLst>
            <pc:docMk/>
            <pc:sldMk cId="3399835551" sldId="262"/>
            <ac:spMk id="6" creationId="{FC44F4DD-3AEC-86DD-113E-16B71766FC0F}"/>
          </ac:spMkLst>
        </pc:spChg>
        <pc:spChg chg="mod">
          <ac:chgData name="김소희" userId="292a1162-0793-4577-a94d-2dae0dfa5995" providerId="ADAL" clId="{1A74990F-7F6E-4538-864B-F8892A99DDF1}" dt="2022-11-10T02:08:27.189" v="1642" actId="14100"/>
          <ac:spMkLst>
            <pc:docMk/>
            <pc:sldMk cId="3399835551" sldId="262"/>
            <ac:spMk id="10" creationId="{B50DEBC2-6835-C511-92D0-1B38A22F1A74}"/>
          </ac:spMkLst>
        </pc:spChg>
        <pc:spChg chg="mod">
          <ac:chgData name="김소희" userId="292a1162-0793-4577-a94d-2dae0dfa5995" providerId="ADAL" clId="{1A74990F-7F6E-4538-864B-F8892A99DDF1}" dt="2022-11-09T08:36:54.036" v="1432" actId="2711"/>
          <ac:spMkLst>
            <pc:docMk/>
            <pc:sldMk cId="3399835551" sldId="262"/>
            <ac:spMk id="11" creationId="{9B6A7BE8-DA0E-E598-1132-9B432BA49502}"/>
          </ac:spMkLst>
        </pc:spChg>
        <pc:spChg chg="mod">
          <ac:chgData name="김소희" userId="292a1162-0793-4577-a94d-2dae0dfa5995" providerId="ADAL" clId="{1A74990F-7F6E-4538-864B-F8892A99DDF1}" dt="2022-11-10T14:51:49.338" v="5434" actId="14100"/>
          <ac:spMkLst>
            <pc:docMk/>
            <pc:sldMk cId="3399835551" sldId="262"/>
            <ac:spMk id="12" creationId="{8B46415F-EA7C-4507-88C7-B9A442EC115C}"/>
          </ac:spMkLst>
        </pc:spChg>
        <pc:spChg chg="mod">
          <ac:chgData name="김소희" userId="292a1162-0793-4577-a94d-2dae0dfa5995" providerId="ADAL" clId="{1A74990F-7F6E-4538-864B-F8892A99DDF1}" dt="2022-11-10T14:51:51.177" v="5435" actId="113"/>
          <ac:spMkLst>
            <pc:docMk/>
            <pc:sldMk cId="3399835551" sldId="262"/>
            <ac:spMk id="16" creationId="{3157712D-A56E-F89A-4785-C129849DDE5F}"/>
          </ac:spMkLst>
        </pc:spChg>
        <pc:spChg chg="mod">
          <ac:chgData name="김소희" userId="292a1162-0793-4577-a94d-2dae0dfa5995" providerId="ADAL" clId="{1A74990F-7F6E-4538-864B-F8892A99DDF1}" dt="2022-11-10T02:38:33.100" v="1907" actId="404"/>
          <ac:spMkLst>
            <pc:docMk/>
            <pc:sldMk cId="3399835551" sldId="262"/>
            <ac:spMk id="17" creationId="{96F9774F-761D-D019-6095-67DB326AA773}"/>
          </ac:spMkLst>
        </pc:spChg>
        <pc:spChg chg="add mod">
          <ac:chgData name="김소희" userId="292a1162-0793-4577-a94d-2dae0dfa5995" providerId="ADAL" clId="{1A74990F-7F6E-4538-864B-F8892A99DDF1}" dt="2022-11-10T14:53:16.063" v="5445"/>
          <ac:spMkLst>
            <pc:docMk/>
            <pc:sldMk cId="3399835551" sldId="262"/>
            <ac:spMk id="19" creationId="{05025330-4406-4C73-4C81-1B286FA71D9E}"/>
          </ac:spMkLst>
        </pc:spChg>
        <pc:spChg chg="add mod">
          <ac:chgData name="김소희" userId="292a1162-0793-4577-a94d-2dae0dfa5995" providerId="ADAL" clId="{1A74990F-7F6E-4538-864B-F8892A99DDF1}" dt="2022-11-10T02:24:12.735" v="1888" actId="1035"/>
          <ac:spMkLst>
            <pc:docMk/>
            <pc:sldMk cId="3399835551" sldId="262"/>
            <ac:spMk id="20" creationId="{0D275816-A19C-2E9E-D30E-8D37E95DBB63}"/>
          </ac:spMkLst>
        </pc:spChg>
        <pc:spChg chg="mod">
          <ac:chgData name="김소희" userId="292a1162-0793-4577-a94d-2dae0dfa5995" providerId="ADAL" clId="{1A74990F-7F6E-4538-864B-F8892A99DDF1}" dt="2022-11-10T05:35:12.174" v="1937" actId="14100"/>
          <ac:spMkLst>
            <pc:docMk/>
            <pc:sldMk cId="3399835551" sldId="262"/>
            <ac:spMk id="22" creationId="{EFB5EF2D-135B-CA03-3D31-A82C33C974BC}"/>
          </ac:spMkLst>
        </pc:spChg>
        <pc:spChg chg="mod ord">
          <ac:chgData name="김소희" userId="292a1162-0793-4577-a94d-2dae0dfa5995" providerId="ADAL" clId="{1A74990F-7F6E-4538-864B-F8892A99DDF1}" dt="2022-11-10T02:25:10.514" v="1902" actId="1076"/>
          <ac:spMkLst>
            <pc:docMk/>
            <pc:sldMk cId="3399835551" sldId="262"/>
            <ac:spMk id="25" creationId="{2AEF0ED0-C117-460F-FB0B-2209F70B919C}"/>
          </ac:spMkLst>
        </pc:spChg>
        <pc:spChg chg="mod">
          <ac:chgData name="김소희" userId="292a1162-0793-4577-a94d-2dae0dfa5995" providerId="ADAL" clId="{1A74990F-7F6E-4538-864B-F8892A99DDF1}" dt="2022-11-10T02:38:54.524" v="1911" actId="1076"/>
          <ac:spMkLst>
            <pc:docMk/>
            <pc:sldMk cId="3399835551" sldId="262"/>
            <ac:spMk id="27" creationId="{AC805DF7-2AD2-97F6-8387-FEC2A55AEA6C}"/>
          </ac:spMkLst>
        </pc:spChg>
        <pc:spChg chg="mod">
          <ac:chgData name="김소희" userId="292a1162-0793-4577-a94d-2dae0dfa5995" providerId="ADAL" clId="{1A74990F-7F6E-4538-864B-F8892A99DDF1}" dt="2022-11-10T02:38:47.578" v="1909" actId="1076"/>
          <ac:spMkLst>
            <pc:docMk/>
            <pc:sldMk cId="3399835551" sldId="262"/>
            <ac:spMk id="30" creationId="{EBEC036F-2305-D140-36ED-76C4B9247C24}"/>
          </ac:spMkLst>
        </pc:spChg>
        <pc:spChg chg="mod">
          <ac:chgData name="김소희" userId="292a1162-0793-4577-a94d-2dae0dfa5995" providerId="ADAL" clId="{1A74990F-7F6E-4538-864B-F8892A99DDF1}" dt="2022-11-10T02:38:51.564" v="1910" actId="1076"/>
          <ac:spMkLst>
            <pc:docMk/>
            <pc:sldMk cId="3399835551" sldId="262"/>
            <ac:spMk id="39" creationId="{8369C204-0B49-0E8B-AA7E-2315477B3BA2}"/>
          </ac:spMkLst>
        </pc:spChg>
        <pc:spChg chg="mod">
          <ac:chgData name="김소희" userId="292a1162-0793-4577-a94d-2dae0dfa5995" providerId="ADAL" clId="{1A74990F-7F6E-4538-864B-F8892A99DDF1}" dt="2022-11-10T02:25:04.813" v="1901" actId="1076"/>
          <ac:spMkLst>
            <pc:docMk/>
            <pc:sldMk cId="3399835551" sldId="262"/>
            <ac:spMk id="43" creationId="{0E8813F4-2F0E-EC39-7549-F497227222FF}"/>
          </ac:spMkLst>
        </pc:spChg>
        <pc:grpChg chg="add mod">
          <ac:chgData name="김소희" userId="292a1162-0793-4577-a94d-2dae0dfa5995" providerId="ADAL" clId="{1A74990F-7F6E-4538-864B-F8892A99DDF1}" dt="2022-11-10T02:08:42.866" v="1646" actId="1036"/>
          <ac:grpSpMkLst>
            <pc:docMk/>
            <pc:sldMk cId="3399835551" sldId="262"/>
            <ac:grpSpMk id="7" creationId="{78004DA9-BB79-08D9-8964-2AD4DF1F5E45}"/>
          </ac:grpSpMkLst>
        </pc:grpChg>
        <pc:grpChg chg="add mod">
          <ac:chgData name="김소희" userId="292a1162-0793-4577-a94d-2dae0dfa5995" providerId="ADAL" clId="{1A74990F-7F6E-4538-864B-F8892A99DDF1}" dt="2022-11-10T02:38:30.318" v="1906" actId="1076"/>
          <ac:grpSpMkLst>
            <pc:docMk/>
            <pc:sldMk cId="3399835551" sldId="262"/>
            <ac:grpSpMk id="14" creationId="{4C8AA792-C3DF-6DB0-31F9-EC6E773130ED}"/>
          </ac:grpSpMkLst>
        </pc:grpChg>
        <pc:grpChg chg="add mod">
          <ac:chgData name="김소희" userId="292a1162-0793-4577-a94d-2dae0dfa5995" providerId="ADAL" clId="{1A74990F-7F6E-4538-864B-F8892A99DDF1}" dt="2022-11-10T02:38:30.318" v="1906" actId="1076"/>
          <ac:grpSpMkLst>
            <pc:docMk/>
            <pc:sldMk cId="3399835551" sldId="262"/>
            <ac:grpSpMk id="15" creationId="{6DBA1A51-D803-9A77-CA03-9F3E10EB814E}"/>
          </ac:grpSpMkLst>
        </pc:grpChg>
        <pc:grpChg chg="add mod">
          <ac:chgData name="김소희" userId="292a1162-0793-4577-a94d-2dae0dfa5995" providerId="ADAL" clId="{1A74990F-7F6E-4538-864B-F8892A99DDF1}" dt="2022-11-10T05:35:16.339" v="1943" actId="1035"/>
          <ac:grpSpMkLst>
            <pc:docMk/>
            <pc:sldMk cId="3399835551" sldId="262"/>
            <ac:grpSpMk id="28" creationId="{07431D56-61AF-B877-2916-8195498087F2}"/>
          </ac:grpSpMkLst>
        </pc:grpChg>
        <pc:picChg chg="add mod">
          <ac:chgData name="김소희" userId="292a1162-0793-4577-a94d-2dae0dfa5995" providerId="ADAL" clId="{1A74990F-7F6E-4538-864B-F8892A99DDF1}" dt="2022-11-10T02:24:28.582" v="1893" actId="164"/>
          <ac:picMkLst>
            <pc:docMk/>
            <pc:sldMk cId="3399835551" sldId="262"/>
            <ac:picMk id="4" creationId="{1209AA92-D695-7D73-B846-0DF1BA591373}"/>
          </ac:picMkLst>
        </pc:picChg>
        <pc:picChg chg="mod">
          <ac:chgData name="김소희" userId="292a1162-0793-4577-a94d-2dae0dfa5995" providerId="ADAL" clId="{1A74990F-7F6E-4538-864B-F8892A99DDF1}" dt="2022-11-10T02:05:02.516" v="1615" actId="164"/>
          <ac:picMkLst>
            <pc:docMk/>
            <pc:sldMk cId="3399835551" sldId="262"/>
            <ac:picMk id="8" creationId="{7A4A460E-D24D-F9A3-7F60-CD58E20736C3}"/>
          </ac:picMkLst>
        </pc:picChg>
        <pc:picChg chg="mod">
          <ac:chgData name="김소희" userId="292a1162-0793-4577-a94d-2dae0dfa5995" providerId="ADAL" clId="{1A74990F-7F6E-4538-864B-F8892A99DDF1}" dt="2022-11-10T02:04:41.506" v="1610"/>
          <ac:picMkLst>
            <pc:docMk/>
            <pc:sldMk cId="3399835551" sldId="262"/>
            <ac:picMk id="9" creationId="{5A071AB1-F875-555B-477A-E9B847C52C69}"/>
          </ac:picMkLst>
        </pc:picChg>
        <pc:picChg chg="mod">
          <ac:chgData name="김소희" userId="292a1162-0793-4577-a94d-2dae0dfa5995" providerId="ADAL" clId="{1A74990F-7F6E-4538-864B-F8892A99DDF1}" dt="2022-11-10T02:05:10.855" v="1616" actId="164"/>
          <ac:picMkLst>
            <pc:docMk/>
            <pc:sldMk cId="3399835551" sldId="262"/>
            <ac:picMk id="13" creationId="{02EF188E-4A24-BBED-0340-7B968E2C347F}"/>
          </ac:picMkLst>
        </pc:picChg>
        <pc:cxnChg chg="mod">
          <ac:chgData name="김소희" userId="292a1162-0793-4577-a94d-2dae0dfa5995" providerId="ADAL" clId="{1A74990F-7F6E-4538-864B-F8892A99DDF1}" dt="2022-11-10T02:05:02.516" v="1615" actId="164"/>
          <ac:cxnSpMkLst>
            <pc:docMk/>
            <pc:sldMk cId="3399835551" sldId="262"/>
            <ac:cxnSpMk id="18" creationId="{4DFC3E8D-8A80-B8A5-9D21-3F21614EE070}"/>
          </ac:cxnSpMkLst>
        </pc:cxnChg>
        <pc:cxnChg chg="add mod">
          <ac:chgData name="김소희" userId="292a1162-0793-4577-a94d-2dae0dfa5995" providerId="ADAL" clId="{1A74990F-7F6E-4538-864B-F8892A99DDF1}" dt="2022-11-10T02:24:12.735" v="1888" actId="1035"/>
          <ac:cxnSpMkLst>
            <pc:docMk/>
            <pc:sldMk cId="3399835551" sldId="262"/>
            <ac:cxnSpMk id="21" creationId="{CBDF17E1-31B0-90D4-18E2-0291981E828A}"/>
          </ac:cxnSpMkLst>
        </pc:cxnChg>
        <pc:cxnChg chg="mod">
          <ac:chgData name="김소희" userId="292a1162-0793-4577-a94d-2dae0dfa5995" providerId="ADAL" clId="{1A74990F-7F6E-4538-864B-F8892A99DDF1}" dt="2022-11-10T02:05:02.516" v="1615" actId="164"/>
          <ac:cxnSpMkLst>
            <pc:docMk/>
            <pc:sldMk cId="3399835551" sldId="262"/>
            <ac:cxnSpMk id="24" creationId="{12B86B88-26B9-ACC6-2BAC-E029D589C68D}"/>
          </ac:cxnSpMkLst>
        </pc:cxnChg>
        <pc:cxnChg chg="mod">
          <ac:chgData name="김소희" userId="292a1162-0793-4577-a94d-2dae0dfa5995" providerId="ADAL" clId="{1A74990F-7F6E-4538-864B-F8892A99DDF1}" dt="2022-11-10T02:05:10.855" v="1616" actId="164"/>
          <ac:cxnSpMkLst>
            <pc:docMk/>
            <pc:sldMk cId="3399835551" sldId="262"/>
            <ac:cxnSpMk id="31" creationId="{D334B937-03BD-AB62-A084-9F60485020E0}"/>
          </ac:cxnSpMkLst>
        </pc:cxnChg>
        <pc:cxnChg chg="mod">
          <ac:chgData name="김소희" userId="292a1162-0793-4577-a94d-2dae0dfa5995" providerId="ADAL" clId="{1A74990F-7F6E-4538-864B-F8892A99DDF1}" dt="2022-11-10T02:05:02.516" v="1615" actId="164"/>
          <ac:cxnSpMkLst>
            <pc:docMk/>
            <pc:sldMk cId="3399835551" sldId="262"/>
            <ac:cxnSpMk id="32" creationId="{6F8B843A-93E1-A990-A7B3-B3613244870E}"/>
          </ac:cxnSpMkLst>
        </pc:cxnChg>
        <pc:cxnChg chg="mod">
          <ac:chgData name="김소희" userId="292a1162-0793-4577-a94d-2dae0dfa5995" providerId="ADAL" clId="{1A74990F-7F6E-4538-864B-F8892A99DDF1}" dt="2022-11-10T02:05:10.855" v="1616" actId="164"/>
          <ac:cxnSpMkLst>
            <pc:docMk/>
            <pc:sldMk cId="3399835551" sldId="262"/>
            <ac:cxnSpMk id="37" creationId="{0C850F66-2F83-21F6-73C6-CCA39FC03266}"/>
          </ac:cxnSpMkLst>
        </pc:cxnChg>
        <pc:cxnChg chg="mod">
          <ac:chgData name="김소희" userId="292a1162-0793-4577-a94d-2dae0dfa5995" providerId="ADAL" clId="{1A74990F-7F6E-4538-864B-F8892A99DDF1}" dt="2022-11-10T02:05:10.855" v="1616" actId="164"/>
          <ac:cxnSpMkLst>
            <pc:docMk/>
            <pc:sldMk cId="3399835551" sldId="262"/>
            <ac:cxnSpMk id="38" creationId="{414C4C3E-53AD-F81B-1E8C-6CF5C558A8EB}"/>
          </ac:cxnSpMkLst>
        </pc:cxnChg>
      </pc:sldChg>
      <pc:sldChg chg="addSp delSp modSp mod modNotesTx">
        <pc:chgData name="김소희" userId="292a1162-0793-4577-a94d-2dae0dfa5995" providerId="ADAL" clId="{1A74990F-7F6E-4538-864B-F8892A99DDF1}" dt="2022-11-10T14:53:22.066" v="5449"/>
        <pc:sldMkLst>
          <pc:docMk/>
          <pc:sldMk cId="2314811140" sldId="263"/>
        </pc:sldMkLst>
        <pc:spChg chg="add del mod">
          <ac:chgData name="김소희" userId="292a1162-0793-4577-a94d-2dae0dfa5995" providerId="ADAL" clId="{1A74990F-7F6E-4538-864B-F8892A99DDF1}" dt="2022-11-10T13:13:58.639" v="3115" actId="478"/>
          <ac:spMkLst>
            <pc:docMk/>
            <pc:sldMk cId="2314811140" sldId="263"/>
            <ac:spMk id="4" creationId="{8432BA40-8EA3-2097-E541-1EA9199CF2F3}"/>
          </ac:spMkLst>
        </pc:spChg>
        <pc:spChg chg="del mod">
          <ac:chgData name="김소희" userId="292a1162-0793-4577-a94d-2dae0dfa5995" providerId="ADAL" clId="{1A74990F-7F6E-4538-864B-F8892A99DDF1}" dt="2022-11-10T13:54:08.905" v="4296" actId="478"/>
          <ac:spMkLst>
            <pc:docMk/>
            <pc:sldMk cId="2314811140" sldId="263"/>
            <ac:spMk id="5" creationId="{2E368AB1-E584-8A8B-99BC-4E3328E30875}"/>
          </ac:spMkLst>
        </pc:spChg>
        <pc:spChg chg="mod">
          <ac:chgData name="김소희" userId="292a1162-0793-4577-a94d-2dae0dfa5995" providerId="ADAL" clId="{1A74990F-7F6E-4538-864B-F8892A99DDF1}" dt="2022-11-10T13:11:02.197" v="3045" actId="113"/>
          <ac:spMkLst>
            <pc:docMk/>
            <pc:sldMk cId="2314811140" sldId="263"/>
            <ac:spMk id="7" creationId="{891EFA08-73B1-9E57-6C9D-66D109312787}"/>
          </ac:spMkLst>
        </pc:spChg>
        <pc:spChg chg="mod">
          <ac:chgData name="김소희" userId="292a1162-0793-4577-a94d-2dae0dfa5995" providerId="ADAL" clId="{1A74990F-7F6E-4538-864B-F8892A99DDF1}" dt="2022-11-10T13:35:23.114" v="3332" actId="20577"/>
          <ac:spMkLst>
            <pc:docMk/>
            <pc:sldMk cId="2314811140" sldId="263"/>
            <ac:spMk id="8" creationId="{EB6C0BF7-D9F8-107D-3C67-39F7AA9F982B}"/>
          </ac:spMkLst>
        </pc:spChg>
        <pc:spChg chg="mod">
          <ac:chgData name="김소희" userId="292a1162-0793-4577-a94d-2dae0dfa5995" providerId="ADAL" clId="{1A74990F-7F6E-4538-864B-F8892A99DDF1}" dt="2022-11-09T08:37:22.061" v="1435" actId="2711"/>
          <ac:spMkLst>
            <pc:docMk/>
            <pc:sldMk cId="2314811140" sldId="263"/>
            <ac:spMk id="11" creationId="{9B6A7BE8-DA0E-E598-1132-9B432BA49502}"/>
          </ac:spMkLst>
        </pc:spChg>
        <pc:spChg chg="mod">
          <ac:chgData name="김소희" userId="292a1162-0793-4577-a94d-2dae0dfa5995" providerId="ADAL" clId="{1A74990F-7F6E-4538-864B-F8892A99DDF1}" dt="2022-11-09T08:37:22.061" v="1435" actId="2711"/>
          <ac:spMkLst>
            <pc:docMk/>
            <pc:sldMk cId="2314811140" sldId="263"/>
            <ac:spMk id="12" creationId="{5FA87721-925C-A3FD-DEF2-5352EBA6BCD8}"/>
          </ac:spMkLst>
        </pc:spChg>
        <pc:spChg chg="mod">
          <ac:chgData name="김소희" userId="292a1162-0793-4577-a94d-2dae0dfa5995" providerId="ADAL" clId="{1A74990F-7F6E-4538-864B-F8892A99DDF1}" dt="2022-11-10T13:29:29.031" v="3230" actId="207"/>
          <ac:spMkLst>
            <pc:docMk/>
            <pc:sldMk cId="2314811140" sldId="263"/>
            <ac:spMk id="13" creationId="{08BF0869-D92B-EE98-E849-1093645F6A29}"/>
          </ac:spMkLst>
        </pc:spChg>
        <pc:spChg chg="mod">
          <ac:chgData name="김소희" userId="292a1162-0793-4577-a94d-2dae0dfa5995" providerId="ADAL" clId="{1A74990F-7F6E-4538-864B-F8892A99DDF1}" dt="2022-11-10T13:28:22.816" v="3203" actId="20577"/>
          <ac:spMkLst>
            <pc:docMk/>
            <pc:sldMk cId="2314811140" sldId="263"/>
            <ac:spMk id="16" creationId="{E0E1D162-A8F2-A773-8BDE-569BA5BC1C93}"/>
          </ac:spMkLst>
        </pc:spChg>
        <pc:spChg chg="mod">
          <ac:chgData name="김소희" userId="292a1162-0793-4577-a94d-2dae0dfa5995" providerId="ADAL" clId="{1A74990F-7F6E-4538-864B-F8892A99DDF1}" dt="2022-11-09T08:38:58.975" v="1448" actId="2711"/>
          <ac:spMkLst>
            <pc:docMk/>
            <pc:sldMk cId="2314811140" sldId="263"/>
            <ac:spMk id="20" creationId="{2210479B-EDBC-F579-9512-283B4B09E633}"/>
          </ac:spMkLst>
        </pc:spChg>
        <pc:spChg chg="mod">
          <ac:chgData name="김소희" userId="292a1162-0793-4577-a94d-2dae0dfa5995" providerId="ADAL" clId="{1A74990F-7F6E-4538-864B-F8892A99DDF1}" dt="2022-11-09T08:38:58.975" v="1448" actId="2711"/>
          <ac:spMkLst>
            <pc:docMk/>
            <pc:sldMk cId="2314811140" sldId="263"/>
            <ac:spMk id="21" creationId="{4860D4EE-62C8-F614-60B6-B3735F13FB7B}"/>
          </ac:spMkLst>
        </pc:spChg>
        <pc:spChg chg="mod">
          <ac:chgData name="김소희" userId="292a1162-0793-4577-a94d-2dae0dfa5995" providerId="ADAL" clId="{1A74990F-7F6E-4538-864B-F8892A99DDF1}" dt="2022-11-10T08:01:33.894" v="2351" actId="14100"/>
          <ac:spMkLst>
            <pc:docMk/>
            <pc:sldMk cId="2314811140" sldId="263"/>
            <ac:spMk id="24" creationId="{D34D14B2-CCDB-63A7-A1D2-3FDC847CF498}"/>
          </ac:spMkLst>
        </pc:spChg>
        <pc:spChg chg="add mod">
          <ac:chgData name="김소희" userId="292a1162-0793-4577-a94d-2dae0dfa5995" providerId="ADAL" clId="{1A74990F-7F6E-4538-864B-F8892A99DDF1}" dt="2022-11-10T08:11:14.260" v="2646" actId="1076"/>
          <ac:spMkLst>
            <pc:docMk/>
            <pc:sldMk cId="2314811140" sldId="263"/>
            <ac:spMk id="29" creationId="{FBFB65B6-7A68-3FE1-DACB-53D8A43794E3}"/>
          </ac:spMkLst>
        </pc:spChg>
        <pc:spChg chg="mod">
          <ac:chgData name="김소희" userId="292a1162-0793-4577-a94d-2dae0dfa5995" providerId="ADAL" clId="{1A74990F-7F6E-4538-864B-F8892A99DDF1}" dt="2022-11-10T12:51:39.823" v="2870" actId="1076"/>
          <ac:spMkLst>
            <pc:docMk/>
            <pc:sldMk cId="2314811140" sldId="263"/>
            <ac:spMk id="32" creationId="{0E4CC120-5C20-0C60-7869-FC5F89D7DE5B}"/>
          </ac:spMkLst>
        </pc:spChg>
        <pc:spChg chg="add mod">
          <ac:chgData name="김소희" userId="292a1162-0793-4577-a94d-2dae0dfa5995" providerId="ADAL" clId="{1A74990F-7F6E-4538-864B-F8892A99DDF1}" dt="2022-11-10T13:26:30.143" v="3183" actId="14100"/>
          <ac:spMkLst>
            <pc:docMk/>
            <pc:sldMk cId="2314811140" sldId="263"/>
            <ac:spMk id="33" creationId="{26FF0919-AC13-AF87-BC52-0B2BC47D8AA4}"/>
          </ac:spMkLst>
        </pc:spChg>
        <pc:spChg chg="add mod">
          <ac:chgData name="김소희" userId="292a1162-0793-4577-a94d-2dae0dfa5995" providerId="ADAL" clId="{1A74990F-7F6E-4538-864B-F8892A99DDF1}" dt="2022-11-10T13:33:06.409" v="3324" actId="1076"/>
          <ac:spMkLst>
            <pc:docMk/>
            <pc:sldMk cId="2314811140" sldId="263"/>
            <ac:spMk id="34" creationId="{FA059AF7-7C4B-29E3-49F9-8309E03833C1}"/>
          </ac:spMkLst>
        </pc:spChg>
        <pc:spChg chg="add del mod">
          <ac:chgData name="김소희" userId="292a1162-0793-4577-a94d-2dae0dfa5995" providerId="ADAL" clId="{1A74990F-7F6E-4538-864B-F8892A99DDF1}" dt="2022-11-10T14:53:21.816" v="5448" actId="478"/>
          <ac:spMkLst>
            <pc:docMk/>
            <pc:sldMk cId="2314811140" sldId="263"/>
            <ac:spMk id="39" creationId="{FC0B9860-3D56-0C5D-0219-8A6D42129AE6}"/>
          </ac:spMkLst>
        </pc:spChg>
        <pc:spChg chg="add mod">
          <ac:chgData name="김소희" userId="292a1162-0793-4577-a94d-2dae0dfa5995" providerId="ADAL" clId="{1A74990F-7F6E-4538-864B-F8892A99DDF1}" dt="2022-11-10T14:53:22.066" v="5449"/>
          <ac:spMkLst>
            <pc:docMk/>
            <pc:sldMk cId="2314811140" sldId="263"/>
            <ac:spMk id="40" creationId="{BA1D1A50-172A-F92B-60B1-14DA7B3902BA}"/>
          </ac:spMkLst>
        </pc:spChg>
        <pc:grpChg chg="add mod">
          <ac:chgData name="김소희" userId="292a1162-0793-4577-a94d-2dae0dfa5995" providerId="ADAL" clId="{1A74990F-7F6E-4538-864B-F8892A99DDF1}" dt="2022-11-10T12:51:21.914" v="2867"/>
          <ac:grpSpMkLst>
            <pc:docMk/>
            <pc:sldMk cId="2314811140" sldId="263"/>
            <ac:grpSpMk id="30" creationId="{8E1318DB-BA94-7F73-ED4F-D39A53221D9C}"/>
          </ac:grpSpMkLst>
        </pc:grpChg>
        <pc:picChg chg="mod">
          <ac:chgData name="김소희" userId="292a1162-0793-4577-a94d-2dae0dfa5995" providerId="ADAL" clId="{1A74990F-7F6E-4538-864B-F8892A99DDF1}" dt="2022-11-10T08:08:49.440" v="2551" actId="1076"/>
          <ac:picMkLst>
            <pc:docMk/>
            <pc:sldMk cId="2314811140" sldId="263"/>
            <ac:picMk id="6" creationId="{46287316-BF1D-F5B4-D410-016F4E3ADAC6}"/>
          </ac:picMkLst>
        </pc:picChg>
        <pc:picChg chg="mod">
          <ac:chgData name="김소희" userId="292a1162-0793-4577-a94d-2dae0dfa5995" providerId="ADAL" clId="{1A74990F-7F6E-4538-864B-F8892A99DDF1}" dt="2022-11-10T08:11:32.886" v="2648" actId="208"/>
          <ac:picMkLst>
            <pc:docMk/>
            <pc:sldMk cId="2314811140" sldId="263"/>
            <ac:picMk id="10" creationId="{437E7B98-FBA5-5574-2D75-829C4D8D2CF2}"/>
          </ac:picMkLst>
        </pc:picChg>
        <pc:picChg chg="mod">
          <ac:chgData name="김소희" userId="292a1162-0793-4577-a94d-2dae0dfa5995" providerId="ADAL" clId="{1A74990F-7F6E-4538-864B-F8892A99DDF1}" dt="2022-11-10T12:51:21.914" v="2867"/>
          <ac:picMkLst>
            <pc:docMk/>
            <pc:sldMk cId="2314811140" sldId="263"/>
            <ac:picMk id="31" creationId="{0159319F-F2C0-C452-D59A-872ED8748F50}"/>
          </ac:picMkLst>
        </pc:picChg>
        <pc:cxnChg chg="mod">
          <ac:chgData name="김소희" userId="292a1162-0793-4577-a94d-2dae0dfa5995" providerId="ADAL" clId="{1A74990F-7F6E-4538-864B-F8892A99DDF1}" dt="2022-11-10T13:33:23.606" v="3326" actId="14100"/>
          <ac:cxnSpMkLst>
            <pc:docMk/>
            <pc:sldMk cId="2314811140" sldId="263"/>
            <ac:cxnSpMk id="18" creationId="{E3464326-2427-1BE6-093B-643E99D1FFA9}"/>
          </ac:cxnSpMkLst>
        </pc:cxnChg>
        <pc:cxnChg chg="add mod">
          <ac:chgData name="김소희" userId="292a1162-0793-4577-a94d-2dae0dfa5995" providerId="ADAL" clId="{1A74990F-7F6E-4538-864B-F8892A99DDF1}" dt="2022-11-10T07:58:50.220" v="2317" actId="1076"/>
          <ac:cxnSpMkLst>
            <pc:docMk/>
            <pc:sldMk cId="2314811140" sldId="263"/>
            <ac:cxnSpMk id="19" creationId="{000B770C-46FB-9BE9-A7BB-5D0C7E3CFDE8}"/>
          </ac:cxnSpMkLst>
        </pc:cxnChg>
        <pc:cxnChg chg="add mod">
          <ac:chgData name="김소희" userId="292a1162-0793-4577-a94d-2dae0dfa5995" providerId="ADAL" clId="{1A74990F-7F6E-4538-864B-F8892A99DDF1}" dt="2022-11-10T07:58:46.234" v="2316" actId="1076"/>
          <ac:cxnSpMkLst>
            <pc:docMk/>
            <pc:sldMk cId="2314811140" sldId="263"/>
            <ac:cxnSpMk id="23" creationId="{0AAEA45C-8714-C9AF-9198-79FDBE1B2AFE}"/>
          </ac:cxnSpMkLst>
        </pc:cxnChg>
        <pc:cxnChg chg="add mod">
          <ac:chgData name="김소희" userId="292a1162-0793-4577-a94d-2dae0dfa5995" providerId="ADAL" clId="{1A74990F-7F6E-4538-864B-F8892A99DDF1}" dt="2022-11-10T13:33:21.087" v="3325" actId="14100"/>
          <ac:cxnSpMkLst>
            <pc:docMk/>
            <pc:sldMk cId="2314811140" sldId="263"/>
            <ac:cxnSpMk id="27" creationId="{F8D65573-0572-F695-381A-59C5D126EB21}"/>
          </ac:cxnSpMkLst>
        </pc:cxnChg>
        <pc:cxnChg chg="add mod">
          <ac:chgData name="김소희" userId="292a1162-0793-4577-a94d-2dae0dfa5995" providerId="ADAL" clId="{1A74990F-7F6E-4538-864B-F8892A99DDF1}" dt="2022-11-10T13:32:46.516" v="3314" actId="208"/>
          <ac:cxnSpMkLst>
            <pc:docMk/>
            <pc:sldMk cId="2314811140" sldId="263"/>
            <ac:cxnSpMk id="35" creationId="{2B9A7A32-2195-4678-9BB0-FFB6C65BB145}"/>
          </ac:cxnSpMkLst>
        </pc:cxnChg>
        <pc:cxnChg chg="add mod">
          <ac:chgData name="김소희" userId="292a1162-0793-4577-a94d-2dae0dfa5995" providerId="ADAL" clId="{1A74990F-7F6E-4538-864B-F8892A99DDF1}" dt="2022-11-10T13:32:51.512" v="3316" actId="1076"/>
          <ac:cxnSpMkLst>
            <pc:docMk/>
            <pc:sldMk cId="2314811140" sldId="263"/>
            <ac:cxnSpMk id="36" creationId="{7D0AC8E7-85BC-9D6B-7EC5-B565ED7815B9}"/>
          </ac:cxnSpMkLst>
        </pc:cxnChg>
      </pc:sldChg>
      <pc:sldChg chg="addSp delSp modSp mod">
        <pc:chgData name="김소희" userId="292a1162-0793-4577-a94d-2dae0dfa5995" providerId="ADAL" clId="{1A74990F-7F6E-4538-864B-F8892A99DDF1}" dt="2022-11-10T14:43:33.773" v="5258" actId="1076"/>
        <pc:sldMkLst>
          <pc:docMk/>
          <pc:sldMk cId="4192125725" sldId="265"/>
        </pc:sldMkLst>
        <pc:spChg chg="add del mod">
          <ac:chgData name="김소희" userId="292a1162-0793-4577-a94d-2dae0dfa5995" providerId="ADAL" clId="{1A74990F-7F6E-4538-864B-F8892A99DDF1}" dt="2022-11-09T07:18:37.066" v="658" actId="767"/>
          <ac:spMkLst>
            <pc:docMk/>
            <pc:sldMk cId="4192125725" sldId="265"/>
            <ac:spMk id="2" creationId="{E6BC8980-F171-8E1E-B3A8-D5F9074D74C6}"/>
          </ac:spMkLst>
        </pc:spChg>
        <pc:spChg chg="add mod">
          <ac:chgData name="김소희" userId="292a1162-0793-4577-a94d-2dae0dfa5995" providerId="ADAL" clId="{1A74990F-7F6E-4538-864B-F8892A99DDF1}" dt="2022-11-10T14:43:33.773" v="5258" actId="1076"/>
          <ac:spMkLst>
            <pc:docMk/>
            <pc:sldMk cId="4192125725" sldId="265"/>
            <ac:spMk id="4" creationId="{29469485-1B3B-59A9-555C-9984655EA110}"/>
          </ac:spMkLst>
        </pc:spChg>
        <pc:spChg chg="mod">
          <ac:chgData name="김소희" userId="292a1162-0793-4577-a94d-2dae0dfa5995" providerId="ADAL" clId="{1A74990F-7F6E-4538-864B-F8892A99DDF1}" dt="2022-11-09T08:01:27.141" v="1004" actId="2711"/>
          <ac:spMkLst>
            <pc:docMk/>
            <pc:sldMk cId="4192125725" sldId="265"/>
            <ac:spMk id="5" creationId="{979509AF-A27F-733C-57C1-9246C7112254}"/>
          </ac:spMkLst>
        </pc:spChg>
        <pc:spChg chg="mod">
          <ac:chgData name="김소희" userId="292a1162-0793-4577-a94d-2dae0dfa5995" providerId="ADAL" clId="{1A74990F-7F6E-4538-864B-F8892A99DDF1}" dt="2022-11-10T14:43:26.772" v="5255" actId="20577"/>
          <ac:spMkLst>
            <pc:docMk/>
            <pc:sldMk cId="4192125725" sldId="265"/>
            <ac:spMk id="6" creationId="{BF2B0979-5291-B22D-0892-5070C84733AB}"/>
          </ac:spMkLst>
        </pc:spChg>
        <pc:spChg chg="mod">
          <ac:chgData name="김소희" userId="292a1162-0793-4577-a94d-2dae0dfa5995" providerId="ADAL" clId="{1A74990F-7F6E-4538-864B-F8892A99DDF1}" dt="2022-11-09T08:01:27.141" v="1004" actId="2711"/>
          <ac:spMkLst>
            <pc:docMk/>
            <pc:sldMk cId="4192125725" sldId="265"/>
            <ac:spMk id="10" creationId="{2BCDB4D3-2759-3BD4-5B89-334CC19D82BE}"/>
          </ac:spMkLst>
        </pc:spChg>
        <pc:spChg chg="mod">
          <ac:chgData name="김소희" userId="292a1162-0793-4577-a94d-2dae0dfa5995" providerId="ADAL" clId="{1A74990F-7F6E-4538-864B-F8892A99DDF1}" dt="2022-11-09T08:01:27.141" v="1004" actId="2711"/>
          <ac:spMkLst>
            <pc:docMk/>
            <pc:sldMk cId="4192125725" sldId="265"/>
            <ac:spMk id="11" creationId="{9B6A7BE8-DA0E-E598-1132-9B432BA49502}"/>
          </ac:spMkLst>
        </pc:spChg>
        <pc:spChg chg="add mod">
          <ac:chgData name="김소희" userId="292a1162-0793-4577-a94d-2dae0dfa5995" providerId="ADAL" clId="{1A74990F-7F6E-4538-864B-F8892A99DDF1}" dt="2022-11-09T08:34:58.918" v="1284" actId="208"/>
          <ac:spMkLst>
            <pc:docMk/>
            <pc:sldMk cId="4192125725" sldId="265"/>
            <ac:spMk id="12" creationId="{CE7206E0-619F-21F8-3E4A-90CD6B37F7A3}"/>
          </ac:spMkLst>
        </pc:spChg>
        <pc:spChg chg="add del mod">
          <ac:chgData name="김소희" userId="292a1162-0793-4577-a94d-2dae0dfa5995" providerId="ADAL" clId="{1A74990F-7F6E-4538-864B-F8892A99DDF1}" dt="2022-11-09T08:05:31.626" v="1187" actId="478"/>
          <ac:spMkLst>
            <pc:docMk/>
            <pc:sldMk cId="4192125725" sldId="265"/>
            <ac:spMk id="13" creationId="{B05FCEE8-639A-8302-A168-3B3EEEB13C17}"/>
          </ac:spMkLst>
        </pc:spChg>
        <pc:spChg chg="add mod">
          <ac:chgData name="김소희" userId="292a1162-0793-4577-a94d-2dae0dfa5995" providerId="ADAL" clId="{1A74990F-7F6E-4538-864B-F8892A99DDF1}" dt="2022-11-09T08:39:36.985" v="1453" actId="2711"/>
          <ac:spMkLst>
            <pc:docMk/>
            <pc:sldMk cId="4192125725" sldId="265"/>
            <ac:spMk id="14" creationId="{FEBB0578-D6EC-1AD3-E6F8-C720CA9C23C3}"/>
          </ac:spMkLst>
        </pc:spChg>
        <pc:spChg chg="add mod">
          <ac:chgData name="김소희" userId="292a1162-0793-4577-a94d-2dae0dfa5995" providerId="ADAL" clId="{1A74990F-7F6E-4538-864B-F8892A99DDF1}" dt="2022-11-09T08:34:46.591" v="1283" actId="692"/>
          <ac:spMkLst>
            <pc:docMk/>
            <pc:sldMk cId="4192125725" sldId="265"/>
            <ac:spMk id="18" creationId="{344A904C-6661-2733-D71F-A0347180F86A}"/>
          </ac:spMkLst>
        </pc:spChg>
        <pc:grpChg chg="add mod">
          <ac:chgData name="김소희" userId="292a1162-0793-4577-a94d-2dae0dfa5995" providerId="ADAL" clId="{1A74990F-7F6E-4538-864B-F8892A99DDF1}" dt="2022-11-10T14:43:33.773" v="5258" actId="1076"/>
          <ac:grpSpMkLst>
            <pc:docMk/>
            <pc:sldMk cId="4192125725" sldId="265"/>
            <ac:grpSpMk id="2" creationId="{978F4797-24F0-A155-8D8C-94C3BBDAFB45}"/>
          </ac:grpSpMkLst>
        </pc:grpChg>
        <pc:grpChg chg="add mod">
          <ac:chgData name="김소희" userId="292a1162-0793-4577-a94d-2dae0dfa5995" providerId="ADAL" clId="{1A74990F-7F6E-4538-864B-F8892A99DDF1}" dt="2022-11-09T08:11:02.434" v="1276" actId="1076"/>
          <ac:grpSpMkLst>
            <pc:docMk/>
            <pc:sldMk cId="4192125725" sldId="265"/>
            <ac:grpSpMk id="19" creationId="{E18B7BCA-F59D-2DFB-60DC-CC30812A7589}"/>
          </ac:grpSpMkLst>
        </pc:grpChg>
        <pc:picChg chg="mod">
          <ac:chgData name="김소희" userId="292a1162-0793-4577-a94d-2dae0dfa5995" providerId="ADAL" clId="{1A74990F-7F6E-4538-864B-F8892A99DDF1}" dt="2022-11-09T08:11:00.493" v="1275" actId="164"/>
          <ac:picMkLst>
            <pc:docMk/>
            <pc:sldMk cId="4192125725" sldId="265"/>
            <ac:picMk id="7" creationId="{D4F910B6-64F2-0422-96D4-CA187CA8179F}"/>
          </ac:picMkLst>
        </pc:picChg>
        <pc:picChg chg="add mod">
          <ac:chgData name="김소희" userId="292a1162-0793-4577-a94d-2dae0dfa5995" providerId="ADAL" clId="{1A74990F-7F6E-4538-864B-F8892A99DDF1}" dt="2022-11-09T08:05:16.360" v="1180" actId="1076"/>
          <ac:picMkLst>
            <pc:docMk/>
            <pc:sldMk cId="4192125725" sldId="265"/>
            <ac:picMk id="9" creationId="{23AE9C7B-490A-2CAC-DAAF-ACC101B00931}"/>
          </ac:picMkLst>
        </pc:picChg>
        <pc:picChg chg="add mod">
          <ac:chgData name="김소희" userId="292a1162-0793-4577-a94d-2dae0dfa5995" providerId="ADAL" clId="{1A74990F-7F6E-4538-864B-F8892A99DDF1}" dt="2022-11-10T14:43:33.773" v="5258" actId="1076"/>
          <ac:picMkLst>
            <pc:docMk/>
            <pc:sldMk cId="4192125725" sldId="265"/>
            <ac:picMk id="5122" creationId="{91A02496-57D8-E12B-55EA-B38F0436AB40}"/>
          </ac:picMkLst>
        </pc:picChg>
        <pc:picChg chg="add del">
          <ac:chgData name="김소희" userId="292a1162-0793-4577-a94d-2dae0dfa5995" providerId="ADAL" clId="{1A74990F-7F6E-4538-864B-F8892A99DDF1}" dt="2022-11-09T08:04:40.443" v="1171" actId="478"/>
          <ac:picMkLst>
            <pc:docMk/>
            <pc:sldMk cId="4192125725" sldId="265"/>
            <ac:picMk id="5124" creationId="{64449310-558F-316F-1EFC-5579919D882E}"/>
          </ac:picMkLst>
        </pc:picChg>
        <pc:cxnChg chg="add mod">
          <ac:chgData name="김소희" userId="292a1162-0793-4577-a94d-2dae0dfa5995" providerId="ADAL" clId="{1A74990F-7F6E-4538-864B-F8892A99DDF1}" dt="2022-11-10T02:00:06.041" v="1553" actId="1076"/>
          <ac:cxnSpMkLst>
            <pc:docMk/>
            <pc:sldMk cId="4192125725" sldId="265"/>
            <ac:cxnSpMk id="15" creationId="{08F92568-4258-BEA5-E436-B386A39B5F3A}"/>
          </ac:cxnSpMkLst>
        </pc:cxnChg>
        <pc:cxnChg chg="add mod">
          <ac:chgData name="김소희" userId="292a1162-0793-4577-a94d-2dae0dfa5995" providerId="ADAL" clId="{1A74990F-7F6E-4538-864B-F8892A99DDF1}" dt="2022-11-10T02:04:18.721" v="1609" actId="1582"/>
          <ac:cxnSpMkLst>
            <pc:docMk/>
            <pc:sldMk cId="4192125725" sldId="265"/>
            <ac:cxnSpMk id="17" creationId="{1205CA8E-A625-ECA8-C04F-009F18713B59}"/>
          </ac:cxnSpMkLst>
        </pc:cxnChg>
      </pc:sldChg>
      <pc:sldChg chg="addSp delSp modSp mod modNotesTx">
        <pc:chgData name="김소희" userId="292a1162-0793-4577-a94d-2dae0dfa5995" providerId="ADAL" clId="{1A74990F-7F6E-4538-864B-F8892A99DDF1}" dt="2022-11-10T14:53:19.844" v="5447"/>
        <pc:sldMkLst>
          <pc:docMk/>
          <pc:sldMk cId="4274713490" sldId="266"/>
        </pc:sldMkLst>
        <pc:spChg chg="mod">
          <ac:chgData name="김소희" userId="292a1162-0793-4577-a94d-2dae0dfa5995" providerId="ADAL" clId="{1A74990F-7F6E-4538-864B-F8892A99DDF1}" dt="2022-11-09T08:37:13.981" v="1434" actId="2711"/>
          <ac:spMkLst>
            <pc:docMk/>
            <pc:sldMk cId="4274713490" sldId="266"/>
            <ac:spMk id="5" creationId="{979509AF-A27F-733C-57C1-9246C7112254}"/>
          </ac:spMkLst>
        </pc:spChg>
        <pc:spChg chg="add mod">
          <ac:chgData name="김소희" userId="292a1162-0793-4577-a94d-2dae0dfa5995" providerId="ADAL" clId="{1A74990F-7F6E-4538-864B-F8892A99DDF1}" dt="2022-11-10T02:12:47.454" v="1687" actId="20577"/>
          <ac:spMkLst>
            <pc:docMk/>
            <pc:sldMk cId="4274713490" sldId="266"/>
            <ac:spMk id="6" creationId="{2A879994-A85D-C162-D119-4EAE0637E529}"/>
          </ac:spMkLst>
        </pc:spChg>
        <pc:spChg chg="add del mod">
          <ac:chgData name="김소희" userId="292a1162-0793-4577-a94d-2dae0dfa5995" providerId="ADAL" clId="{1A74990F-7F6E-4538-864B-F8892A99DDF1}" dt="2022-11-10T02:00:11.635" v="1555"/>
          <ac:spMkLst>
            <pc:docMk/>
            <pc:sldMk cId="4274713490" sldId="266"/>
            <ac:spMk id="7" creationId="{11A91A50-C13F-0CD8-AC4F-8BA926C96D55}"/>
          </ac:spMkLst>
        </pc:spChg>
        <pc:spChg chg="add mod">
          <ac:chgData name="김소희" userId="292a1162-0793-4577-a94d-2dae0dfa5995" providerId="ADAL" clId="{1A74990F-7F6E-4538-864B-F8892A99DDF1}" dt="2022-11-10T14:53:19.844" v="5447"/>
          <ac:spMkLst>
            <pc:docMk/>
            <pc:sldMk cId="4274713490" sldId="266"/>
            <ac:spMk id="7" creationId="{5EB8FA77-3FED-97D6-7D14-87328F876BCC}"/>
          </ac:spMkLst>
        </pc:spChg>
        <pc:spChg chg="del mod">
          <ac:chgData name="김소희" userId="292a1162-0793-4577-a94d-2dae0dfa5995" providerId="ADAL" clId="{1A74990F-7F6E-4538-864B-F8892A99DDF1}" dt="2022-11-10T02:08:56.601" v="1652" actId="478"/>
          <ac:spMkLst>
            <pc:docMk/>
            <pc:sldMk cId="4274713490" sldId="266"/>
            <ac:spMk id="8" creationId="{33946488-35C1-4D1A-330F-9322604735A5}"/>
          </ac:spMkLst>
        </pc:spChg>
        <pc:spChg chg="add mod">
          <ac:chgData name="김소희" userId="292a1162-0793-4577-a94d-2dae0dfa5995" providerId="ADAL" clId="{1A74990F-7F6E-4538-864B-F8892A99DDF1}" dt="2022-11-10T13:11:54.301" v="3047" actId="207"/>
          <ac:spMkLst>
            <pc:docMk/>
            <pc:sldMk cId="4274713490" sldId="266"/>
            <ac:spMk id="9" creationId="{765F1966-72DE-18BB-9163-8239911D86B6}"/>
          </ac:spMkLst>
        </pc:spChg>
        <pc:spChg chg="mod">
          <ac:chgData name="김소희" userId="292a1162-0793-4577-a94d-2dae0dfa5995" providerId="ADAL" clId="{1A74990F-7F6E-4538-864B-F8892A99DDF1}" dt="2022-11-10T02:02:23.504" v="1584" actId="1036"/>
          <ac:spMkLst>
            <pc:docMk/>
            <pc:sldMk cId="4274713490" sldId="266"/>
            <ac:spMk id="10" creationId="{F7C41ACA-BBA9-BF35-AC2F-145D560E80E9}"/>
          </ac:spMkLst>
        </pc:spChg>
        <pc:spChg chg="mod">
          <ac:chgData name="김소희" userId="292a1162-0793-4577-a94d-2dae0dfa5995" providerId="ADAL" clId="{1A74990F-7F6E-4538-864B-F8892A99DDF1}" dt="2022-11-09T08:37:13.981" v="1434" actId="2711"/>
          <ac:spMkLst>
            <pc:docMk/>
            <pc:sldMk cId="4274713490" sldId="266"/>
            <ac:spMk id="11" creationId="{9B6A7BE8-DA0E-E598-1132-9B432BA49502}"/>
          </ac:spMkLst>
        </pc:spChg>
        <pc:spChg chg="mod">
          <ac:chgData name="김소희" userId="292a1162-0793-4577-a94d-2dae0dfa5995" providerId="ADAL" clId="{1A74990F-7F6E-4538-864B-F8892A99DDF1}" dt="2022-11-10T14:51:42.122" v="5432" actId="113"/>
          <ac:spMkLst>
            <pc:docMk/>
            <pc:sldMk cId="4274713490" sldId="266"/>
            <ac:spMk id="12" creationId="{8B46415F-EA7C-4507-88C7-B9A442EC115C}"/>
          </ac:spMkLst>
        </pc:spChg>
        <pc:spChg chg="mod">
          <ac:chgData name="김소희" userId="292a1162-0793-4577-a94d-2dae0dfa5995" providerId="ADAL" clId="{1A74990F-7F6E-4538-864B-F8892A99DDF1}" dt="2022-11-10T05:38:34.571" v="1969" actId="113"/>
          <ac:spMkLst>
            <pc:docMk/>
            <pc:sldMk cId="4274713490" sldId="266"/>
            <ac:spMk id="13" creationId="{B3B4C928-6F46-D56A-0DA8-7653B621EEED}"/>
          </ac:spMkLst>
        </pc:spChg>
        <pc:spChg chg="mod">
          <ac:chgData name="김소희" userId="292a1162-0793-4577-a94d-2dae0dfa5995" providerId="ADAL" clId="{1A74990F-7F6E-4538-864B-F8892A99DDF1}" dt="2022-11-10T02:01:20.074" v="1569" actId="2711"/>
          <ac:spMkLst>
            <pc:docMk/>
            <pc:sldMk cId="4274713490" sldId="266"/>
            <ac:spMk id="15" creationId="{1B9C751E-F183-22F2-C6F5-5E21F91BC1F9}"/>
          </ac:spMkLst>
        </pc:spChg>
        <pc:spChg chg="mod">
          <ac:chgData name="김소희" userId="292a1162-0793-4577-a94d-2dae0dfa5995" providerId="ADAL" clId="{1A74990F-7F6E-4538-864B-F8892A99DDF1}" dt="2022-11-10T02:01:20.074" v="1569" actId="2711"/>
          <ac:spMkLst>
            <pc:docMk/>
            <pc:sldMk cId="4274713490" sldId="266"/>
            <ac:spMk id="17" creationId="{9429FF97-7C8D-469E-8E81-0AAFC7AD6CE1}"/>
          </ac:spMkLst>
        </pc:spChg>
        <pc:spChg chg="mod">
          <ac:chgData name="김소희" userId="292a1162-0793-4577-a94d-2dae0dfa5995" providerId="ADAL" clId="{1A74990F-7F6E-4538-864B-F8892A99DDF1}" dt="2022-11-10T02:08:44.677" v="1647"/>
          <ac:spMkLst>
            <pc:docMk/>
            <pc:sldMk cId="4274713490" sldId="266"/>
            <ac:spMk id="22" creationId="{10B9760A-6FE6-B7BF-210A-A84B06D36D73}"/>
          </ac:spMkLst>
        </pc:spChg>
        <pc:spChg chg="add del mod">
          <ac:chgData name="김소희" userId="292a1162-0793-4577-a94d-2dae0dfa5995" providerId="ADAL" clId="{1A74990F-7F6E-4538-864B-F8892A99DDF1}" dt="2022-11-10T14:53:19.596" v="5446" actId="478"/>
          <ac:spMkLst>
            <pc:docMk/>
            <pc:sldMk cId="4274713490" sldId="266"/>
            <ac:spMk id="23" creationId="{F252175D-678A-11E6-F236-EC08B10803F2}"/>
          </ac:spMkLst>
        </pc:spChg>
        <pc:grpChg chg="add mod">
          <ac:chgData name="김소희" userId="292a1162-0793-4577-a94d-2dae0dfa5995" providerId="ADAL" clId="{1A74990F-7F6E-4538-864B-F8892A99DDF1}" dt="2022-11-10T02:08:46.492" v="1649" actId="1036"/>
          <ac:grpSpMkLst>
            <pc:docMk/>
            <pc:sldMk cId="4274713490" sldId="266"/>
            <ac:grpSpMk id="20" creationId="{38E52E29-09DC-91CA-E48B-29F5834DB6AB}"/>
          </ac:grpSpMkLst>
        </pc:grpChg>
        <pc:picChg chg="mod">
          <ac:chgData name="김소희" userId="292a1162-0793-4577-a94d-2dae0dfa5995" providerId="ADAL" clId="{1A74990F-7F6E-4538-864B-F8892A99DDF1}" dt="2022-11-10T02:00:34.763" v="1562" actId="34135"/>
          <ac:picMkLst>
            <pc:docMk/>
            <pc:sldMk cId="4274713490" sldId="266"/>
            <ac:picMk id="4" creationId="{D80E651A-8EEC-0A7A-3BAC-877A2B3759FC}"/>
          </ac:picMkLst>
        </pc:picChg>
        <pc:picChg chg="add del mod">
          <ac:chgData name="김소희" userId="292a1162-0793-4577-a94d-2dae0dfa5995" providerId="ADAL" clId="{1A74990F-7F6E-4538-864B-F8892A99DDF1}" dt="2022-11-10T02:00:11.635" v="1555"/>
          <ac:picMkLst>
            <pc:docMk/>
            <pc:sldMk cId="4274713490" sldId="266"/>
            <ac:picMk id="6" creationId="{5D6F7CCE-A35C-2A6D-E0AE-C11286EE015C}"/>
          </ac:picMkLst>
        </pc:picChg>
        <pc:picChg chg="mod">
          <ac:chgData name="김소희" userId="292a1162-0793-4577-a94d-2dae0dfa5995" providerId="ADAL" clId="{1A74990F-7F6E-4538-864B-F8892A99DDF1}" dt="2022-11-10T02:08:44.677" v="1647"/>
          <ac:picMkLst>
            <pc:docMk/>
            <pc:sldMk cId="4274713490" sldId="266"/>
            <ac:picMk id="21" creationId="{DBC5C3D1-B086-0E85-8CF9-73EDE75DEF40}"/>
          </ac:picMkLst>
        </pc:picChg>
        <pc:cxnChg chg="add del mod">
          <ac:chgData name="김소희" userId="292a1162-0793-4577-a94d-2dae0dfa5995" providerId="ADAL" clId="{1A74990F-7F6E-4538-864B-F8892A99DDF1}" dt="2022-11-10T02:00:23.712" v="1558" actId="478"/>
          <ac:cxnSpMkLst>
            <pc:docMk/>
            <pc:sldMk cId="4274713490" sldId="266"/>
            <ac:cxnSpMk id="19" creationId="{D218CE22-5454-7DE6-9410-C4F4A1B2FB5B}"/>
          </ac:cxnSpMkLst>
        </pc:cxnChg>
      </pc:sldChg>
      <pc:sldChg chg="addSp delSp modSp mod modNotesTx">
        <pc:chgData name="김소희" userId="292a1162-0793-4577-a94d-2dae0dfa5995" providerId="ADAL" clId="{1A74990F-7F6E-4538-864B-F8892A99DDF1}" dt="2022-11-10T14:51:36.430" v="5431" actId="113"/>
        <pc:sldMkLst>
          <pc:docMk/>
          <pc:sldMk cId="973955012" sldId="267"/>
        </pc:sldMkLst>
        <pc:spChg chg="mod">
          <ac:chgData name="김소희" userId="292a1162-0793-4577-a94d-2dae0dfa5995" providerId="ADAL" clId="{1A74990F-7F6E-4538-864B-F8892A99DDF1}" dt="2022-11-09T08:37:27.113" v="1436" actId="2711"/>
          <ac:spMkLst>
            <pc:docMk/>
            <pc:sldMk cId="973955012" sldId="267"/>
            <ac:spMk id="5" creationId="{979509AF-A27F-733C-57C1-9246C7112254}"/>
          </ac:spMkLst>
        </pc:spChg>
        <pc:spChg chg="mod">
          <ac:chgData name="김소희" userId="292a1162-0793-4577-a94d-2dae0dfa5995" providerId="ADAL" clId="{1A74990F-7F6E-4538-864B-F8892A99DDF1}" dt="2022-11-09T08:37:27.113" v="1436" actId="2711"/>
          <ac:spMkLst>
            <pc:docMk/>
            <pc:sldMk cId="973955012" sldId="267"/>
            <ac:spMk id="11" creationId="{9B6A7BE8-DA0E-E598-1132-9B432BA49502}"/>
          </ac:spMkLst>
        </pc:spChg>
        <pc:spChg chg="mod">
          <ac:chgData name="김소희" userId="292a1162-0793-4577-a94d-2dae0dfa5995" providerId="ADAL" clId="{1A74990F-7F6E-4538-864B-F8892A99DDF1}" dt="2022-11-10T14:51:34.979" v="5430" actId="113"/>
          <ac:spMkLst>
            <pc:docMk/>
            <pc:sldMk cId="973955012" sldId="267"/>
            <ac:spMk id="12" creationId="{77DFBC07-9652-4BA6-8F15-ABFFB2072F15}"/>
          </ac:spMkLst>
        </pc:spChg>
        <pc:spChg chg="mod">
          <ac:chgData name="김소희" userId="292a1162-0793-4577-a94d-2dae0dfa5995" providerId="ADAL" clId="{1A74990F-7F6E-4538-864B-F8892A99DDF1}" dt="2022-11-10T14:51:36.430" v="5431" actId="113"/>
          <ac:spMkLst>
            <pc:docMk/>
            <pc:sldMk cId="973955012" sldId="267"/>
            <ac:spMk id="13" creationId="{48A3E023-3AC9-CC10-603E-D17624590AD4}"/>
          </ac:spMkLst>
        </pc:spChg>
        <pc:spChg chg="mod">
          <ac:chgData name="김소희" userId="292a1162-0793-4577-a94d-2dae0dfa5995" providerId="ADAL" clId="{1A74990F-7F6E-4538-864B-F8892A99DDF1}" dt="2022-11-10T13:26:35.227" v="3184" actId="14100"/>
          <ac:spMkLst>
            <pc:docMk/>
            <pc:sldMk cId="973955012" sldId="267"/>
            <ac:spMk id="14" creationId="{482F884B-B20F-2DF2-C139-02151C65794A}"/>
          </ac:spMkLst>
        </pc:spChg>
        <pc:spChg chg="mod">
          <ac:chgData name="김소희" userId="292a1162-0793-4577-a94d-2dae0dfa5995" providerId="ADAL" clId="{1A74990F-7F6E-4538-864B-F8892A99DDF1}" dt="2022-11-09T08:37:27.113" v="1436" actId="2711"/>
          <ac:spMkLst>
            <pc:docMk/>
            <pc:sldMk cId="973955012" sldId="267"/>
            <ac:spMk id="15" creationId="{FA08FE20-F88C-23C3-E6FF-6910750D246B}"/>
          </ac:spMkLst>
        </pc:spChg>
        <pc:spChg chg="mod">
          <ac:chgData name="김소희" userId="292a1162-0793-4577-a94d-2dae0dfa5995" providerId="ADAL" clId="{1A74990F-7F6E-4538-864B-F8892A99DDF1}" dt="2022-11-10T08:11:52.981" v="2650" actId="1076"/>
          <ac:spMkLst>
            <pc:docMk/>
            <pc:sldMk cId="973955012" sldId="267"/>
            <ac:spMk id="16" creationId="{73A085BE-176C-6D48-91E9-7476F6F5969C}"/>
          </ac:spMkLst>
        </pc:spChg>
        <pc:spChg chg="mod">
          <ac:chgData name="김소희" userId="292a1162-0793-4577-a94d-2dae0dfa5995" providerId="ADAL" clId="{1A74990F-7F6E-4538-864B-F8892A99DDF1}" dt="2022-11-10T08:11:57.010" v="2657" actId="1038"/>
          <ac:spMkLst>
            <pc:docMk/>
            <pc:sldMk cId="973955012" sldId="267"/>
            <ac:spMk id="18" creationId="{C2B55985-B97C-435E-228B-118A1ADF0F2F}"/>
          </ac:spMkLst>
        </pc:spChg>
        <pc:spChg chg="mod">
          <ac:chgData name="김소희" userId="292a1162-0793-4577-a94d-2dae0dfa5995" providerId="ADAL" clId="{1A74990F-7F6E-4538-864B-F8892A99DDF1}" dt="2022-11-10T13:36:37.032" v="3344" actId="20577"/>
          <ac:spMkLst>
            <pc:docMk/>
            <pc:sldMk cId="973955012" sldId="267"/>
            <ac:spMk id="23" creationId="{45FD6EDC-3825-4B1A-DE91-DE1F7452FB77}"/>
          </ac:spMkLst>
        </pc:spChg>
        <pc:spChg chg="mod">
          <ac:chgData name="김소희" userId="292a1162-0793-4577-a94d-2dae0dfa5995" providerId="ADAL" clId="{1A74990F-7F6E-4538-864B-F8892A99DDF1}" dt="2022-11-10T08:12:48.521" v="2720" actId="14100"/>
          <ac:spMkLst>
            <pc:docMk/>
            <pc:sldMk cId="973955012" sldId="267"/>
            <ac:spMk id="24" creationId="{F71B032D-75D4-D54B-8E03-1FE7EBF3553F}"/>
          </ac:spMkLst>
        </pc:spChg>
        <pc:spChg chg="mod">
          <ac:chgData name="김소희" userId="292a1162-0793-4577-a94d-2dae0dfa5995" providerId="ADAL" clId="{1A74990F-7F6E-4538-864B-F8892A99DDF1}" dt="2022-11-10T13:13:32.910" v="3113" actId="1036"/>
          <ac:spMkLst>
            <pc:docMk/>
            <pc:sldMk cId="973955012" sldId="267"/>
            <ac:spMk id="25" creationId="{163283B8-71C5-E890-0981-C0738216AF3B}"/>
          </ac:spMkLst>
        </pc:spChg>
        <pc:picChg chg="add del mod">
          <ac:chgData name="김소희" userId="292a1162-0793-4577-a94d-2dae0dfa5995" providerId="ADAL" clId="{1A74990F-7F6E-4538-864B-F8892A99DDF1}" dt="2022-11-10T13:36:20.743" v="3339" actId="478"/>
          <ac:picMkLst>
            <pc:docMk/>
            <pc:sldMk cId="973955012" sldId="267"/>
            <ac:picMk id="2" creationId="{4497FF1A-33F1-5E69-49A5-EE21E634BE6B}"/>
          </ac:picMkLst>
        </pc:picChg>
        <pc:picChg chg="mod">
          <ac:chgData name="김소희" userId="292a1162-0793-4577-a94d-2dae0dfa5995" providerId="ADAL" clId="{1A74990F-7F6E-4538-864B-F8892A99DDF1}" dt="2022-11-10T13:36:25.261" v="3341" actId="1076"/>
          <ac:picMkLst>
            <pc:docMk/>
            <pc:sldMk cId="973955012" sldId="267"/>
            <ac:picMk id="6" creationId="{AA434379-6F2A-B23E-44E1-BE9A1D760FD8}"/>
          </ac:picMkLst>
        </pc:picChg>
        <pc:picChg chg="mod">
          <ac:chgData name="김소희" userId="292a1162-0793-4577-a94d-2dae0dfa5995" providerId="ADAL" clId="{1A74990F-7F6E-4538-864B-F8892A99DDF1}" dt="2022-11-10T08:12:56.726" v="2722" actId="208"/>
          <ac:picMkLst>
            <pc:docMk/>
            <pc:sldMk cId="973955012" sldId="267"/>
            <ac:picMk id="7" creationId="{9FAA54B4-1AF2-632C-B5C3-71843B0B0891}"/>
          </ac:picMkLst>
        </pc:picChg>
        <pc:picChg chg="mod">
          <ac:chgData name="김소희" userId="292a1162-0793-4577-a94d-2dae0dfa5995" providerId="ADAL" clId="{1A74990F-7F6E-4538-864B-F8892A99DDF1}" dt="2022-11-10T08:12:56.726" v="2722" actId="208"/>
          <ac:picMkLst>
            <pc:docMk/>
            <pc:sldMk cId="973955012" sldId="267"/>
            <ac:picMk id="10" creationId="{BE9821E3-8016-4AA7-EE03-A3A70F6CE8DB}"/>
          </ac:picMkLst>
        </pc:picChg>
        <pc:picChg chg="mod modCrop">
          <ac:chgData name="김소희" userId="292a1162-0793-4577-a94d-2dae0dfa5995" providerId="ADAL" clId="{1A74990F-7F6E-4538-864B-F8892A99DDF1}" dt="2022-11-10T13:34:59.795" v="3328" actId="732"/>
          <ac:picMkLst>
            <pc:docMk/>
            <pc:sldMk cId="973955012" sldId="267"/>
            <ac:picMk id="21" creationId="{6F14E97C-714D-3EE1-A912-699F9226F498}"/>
          </ac:picMkLst>
        </pc:picChg>
        <pc:picChg chg="mod">
          <ac:chgData name="김소희" userId="292a1162-0793-4577-a94d-2dae0dfa5995" providerId="ADAL" clId="{1A74990F-7F6E-4538-864B-F8892A99DDF1}" dt="2022-11-09T08:38:49.557" v="1447" actId="2711"/>
          <ac:picMkLst>
            <pc:docMk/>
            <pc:sldMk cId="973955012" sldId="267"/>
            <ac:picMk id="1026" creationId="{2D068AE6-7940-9118-5D50-3266FF06803F}"/>
          </ac:picMkLst>
        </pc:picChg>
        <pc:cxnChg chg="mod">
          <ac:chgData name="김소희" userId="292a1162-0793-4577-a94d-2dae0dfa5995" providerId="ADAL" clId="{1A74990F-7F6E-4538-864B-F8892A99DDF1}" dt="2022-11-09T08:38:49.557" v="1447" actId="2711"/>
          <ac:cxnSpMkLst>
            <pc:docMk/>
            <pc:sldMk cId="973955012" sldId="267"/>
            <ac:cxnSpMk id="17" creationId="{5330444D-2268-6F42-69C6-BBAE08D32AEF}"/>
          </ac:cxnSpMkLst>
        </pc:cxnChg>
        <pc:cxnChg chg="mod">
          <ac:chgData name="김소희" userId="292a1162-0793-4577-a94d-2dae0dfa5995" providerId="ADAL" clId="{1A74990F-7F6E-4538-864B-F8892A99DDF1}" dt="2022-11-09T08:38:49.557" v="1447" actId="2711"/>
          <ac:cxnSpMkLst>
            <pc:docMk/>
            <pc:sldMk cId="973955012" sldId="267"/>
            <ac:cxnSpMk id="19" creationId="{881DC0B6-4640-823A-9720-0CF771C915F2}"/>
          </ac:cxnSpMkLst>
        </pc:cxnChg>
      </pc:sldChg>
      <pc:sldChg chg="modSp mod modNotesTx">
        <pc:chgData name="김소희" userId="292a1162-0793-4577-a94d-2dae0dfa5995" providerId="ADAL" clId="{1A74990F-7F6E-4538-864B-F8892A99DDF1}" dt="2022-11-10T13:52:16.977" v="4286" actId="207"/>
        <pc:sldMkLst>
          <pc:docMk/>
          <pc:sldMk cId="3761049785" sldId="268"/>
        </pc:sldMkLst>
        <pc:spChg chg="mod">
          <ac:chgData name="김소희" userId="292a1162-0793-4577-a94d-2dae0dfa5995" providerId="ADAL" clId="{1A74990F-7F6E-4538-864B-F8892A99DDF1}" dt="2022-11-09T08:37:33.004" v="1437" actId="2711"/>
          <ac:spMkLst>
            <pc:docMk/>
            <pc:sldMk cId="3761049785" sldId="268"/>
            <ac:spMk id="5" creationId="{979509AF-A27F-733C-57C1-9246C7112254}"/>
          </ac:spMkLst>
        </pc:spChg>
        <pc:spChg chg="mod">
          <ac:chgData name="김소희" userId="292a1162-0793-4577-a94d-2dae0dfa5995" providerId="ADAL" clId="{1A74990F-7F6E-4538-864B-F8892A99DDF1}" dt="2022-11-09T08:37:33.004" v="1437" actId="2711"/>
          <ac:spMkLst>
            <pc:docMk/>
            <pc:sldMk cId="3761049785" sldId="268"/>
            <ac:spMk id="6" creationId="{76190627-309A-0BF0-9632-E0B0DDD0594C}"/>
          </ac:spMkLst>
        </pc:spChg>
        <pc:spChg chg="mod">
          <ac:chgData name="김소희" userId="292a1162-0793-4577-a94d-2dae0dfa5995" providerId="ADAL" clId="{1A74990F-7F6E-4538-864B-F8892A99DDF1}" dt="2022-11-09T08:37:33.004" v="1437" actId="2711"/>
          <ac:spMkLst>
            <pc:docMk/>
            <pc:sldMk cId="3761049785" sldId="268"/>
            <ac:spMk id="11" creationId="{9B6A7BE8-DA0E-E598-1132-9B432BA49502}"/>
          </ac:spMkLst>
        </pc:spChg>
        <pc:spChg chg="mod">
          <ac:chgData name="김소희" userId="292a1162-0793-4577-a94d-2dae0dfa5995" providerId="ADAL" clId="{1A74990F-7F6E-4538-864B-F8892A99DDF1}" dt="2022-11-10T13:52:16.977" v="4286" actId="207"/>
          <ac:spMkLst>
            <pc:docMk/>
            <pc:sldMk cId="3761049785" sldId="268"/>
            <ac:spMk id="20" creationId="{31640BCB-A440-EA57-960F-21A60DD77E85}"/>
          </ac:spMkLst>
        </pc:spChg>
        <pc:picChg chg="mod">
          <ac:chgData name="김소희" userId="292a1162-0793-4577-a94d-2dae0dfa5995" providerId="ADAL" clId="{1A74990F-7F6E-4538-864B-F8892A99DDF1}" dt="2022-11-10T13:48:54.231" v="4100" actId="1076"/>
          <ac:picMkLst>
            <pc:docMk/>
            <pc:sldMk cId="3761049785" sldId="268"/>
            <ac:picMk id="22" creationId="{6D0CA442-AAE1-689B-51BE-5A879375FC91}"/>
          </ac:picMkLst>
        </pc:picChg>
      </pc:sldChg>
      <pc:sldChg chg="addSp delSp modSp mod modNotesTx">
        <pc:chgData name="김소희" userId="292a1162-0793-4577-a94d-2dae0dfa5995" providerId="ADAL" clId="{1A74990F-7F6E-4538-864B-F8892A99DDF1}" dt="2022-11-10T15:13:51.518" v="5659" actId="1076"/>
        <pc:sldMkLst>
          <pc:docMk/>
          <pc:sldMk cId="1185179298" sldId="269"/>
        </pc:sldMkLst>
        <pc:spChg chg="mod ord">
          <ac:chgData name="김소희" userId="292a1162-0793-4577-a94d-2dae0dfa5995" providerId="ADAL" clId="{1A74990F-7F6E-4538-864B-F8892A99DDF1}" dt="2022-11-10T14:21:35.462" v="4616" actId="166"/>
          <ac:spMkLst>
            <pc:docMk/>
            <pc:sldMk cId="1185179298" sldId="269"/>
            <ac:spMk id="5" creationId="{979509AF-A27F-733C-57C1-9246C7112254}"/>
          </ac:spMkLst>
        </pc:spChg>
        <pc:spChg chg="add del">
          <ac:chgData name="김소희" userId="292a1162-0793-4577-a94d-2dae0dfa5995" providerId="ADAL" clId="{1A74990F-7F6E-4538-864B-F8892A99DDF1}" dt="2022-11-10T14:07:51.978" v="4339" actId="22"/>
          <ac:spMkLst>
            <pc:docMk/>
            <pc:sldMk cId="1185179298" sldId="269"/>
            <ac:spMk id="6" creationId="{E2CC5AC3-633F-4AA5-978D-5019212868FE}"/>
          </ac:spMkLst>
        </pc:spChg>
        <pc:spChg chg="mod">
          <ac:chgData name="김소희" userId="292a1162-0793-4577-a94d-2dae0dfa5995" providerId="ADAL" clId="{1A74990F-7F6E-4538-864B-F8892A99DDF1}" dt="2022-11-09T08:37:38.524" v="1438" actId="2711"/>
          <ac:spMkLst>
            <pc:docMk/>
            <pc:sldMk cId="1185179298" sldId="269"/>
            <ac:spMk id="7" creationId="{B0754B19-A7D2-966B-48C1-D3006707018F}"/>
          </ac:spMkLst>
        </pc:spChg>
        <pc:spChg chg="add del">
          <ac:chgData name="김소희" userId="292a1162-0793-4577-a94d-2dae0dfa5995" providerId="ADAL" clId="{1A74990F-7F6E-4538-864B-F8892A99DDF1}" dt="2022-11-10T14:07:52.628" v="4341" actId="22"/>
          <ac:spMkLst>
            <pc:docMk/>
            <pc:sldMk cId="1185179298" sldId="269"/>
            <ac:spMk id="9" creationId="{47FA9476-5457-1CA8-5327-A8E3D45BB3F1}"/>
          </ac:spMkLst>
        </pc:spChg>
        <pc:spChg chg="mod">
          <ac:chgData name="김소희" userId="292a1162-0793-4577-a94d-2dae0dfa5995" providerId="ADAL" clId="{1A74990F-7F6E-4538-864B-F8892A99DDF1}" dt="2022-11-10T14:34:05.984" v="4990" actId="404"/>
          <ac:spMkLst>
            <pc:docMk/>
            <pc:sldMk cId="1185179298" sldId="269"/>
            <ac:spMk id="10" creationId="{24E258C9-7084-E0B8-8DC4-7DB3C7543B92}"/>
          </ac:spMkLst>
        </pc:spChg>
        <pc:spChg chg="mod">
          <ac:chgData name="김소희" userId="292a1162-0793-4577-a94d-2dae0dfa5995" providerId="ADAL" clId="{1A74990F-7F6E-4538-864B-F8892A99DDF1}" dt="2022-11-09T08:37:38.524" v="1438" actId="2711"/>
          <ac:spMkLst>
            <pc:docMk/>
            <pc:sldMk cId="1185179298" sldId="269"/>
            <ac:spMk id="11" creationId="{9B6A7BE8-DA0E-E598-1132-9B432BA49502}"/>
          </ac:spMkLst>
        </pc:spChg>
        <pc:spChg chg="mod">
          <ac:chgData name="김소희" userId="292a1162-0793-4577-a94d-2dae0dfa5995" providerId="ADAL" clId="{1A74990F-7F6E-4538-864B-F8892A99DDF1}" dt="2022-11-10T14:34:05.984" v="4990" actId="404"/>
          <ac:spMkLst>
            <pc:docMk/>
            <pc:sldMk cId="1185179298" sldId="269"/>
            <ac:spMk id="13" creationId="{42118E7F-3A28-A683-8333-70AB0740CBD0}"/>
          </ac:spMkLst>
        </pc:spChg>
        <pc:spChg chg="add mod">
          <ac:chgData name="김소희" userId="292a1162-0793-4577-a94d-2dae0dfa5995" providerId="ADAL" clId="{1A74990F-7F6E-4538-864B-F8892A99DDF1}" dt="2022-11-10T14:20:46.626" v="4604" actId="1076"/>
          <ac:spMkLst>
            <pc:docMk/>
            <pc:sldMk cId="1185179298" sldId="269"/>
            <ac:spMk id="16" creationId="{DB99E053-A133-FEDA-96BA-7DF958889015}"/>
          </ac:spMkLst>
        </pc:spChg>
        <pc:spChg chg="add mod">
          <ac:chgData name="김소희" userId="292a1162-0793-4577-a94d-2dae0dfa5995" providerId="ADAL" clId="{1A74990F-7F6E-4538-864B-F8892A99DDF1}" dt="2022-11-10T14:19:58.766" v="4585" actId="1036"/>
          <ac:spMkLst>
            <pc:docMk/>
            <pc:sldMk cId="1185179298" sldId="269"/>
            <ac:spMk id="17" creationId="{C19AB32E-444A-AB47-4A06-3AC487F61A79}"/>
          </ac:spMkLst>
        </pc:spChg>
        <pc:spChg chg="add del mod">
          <ac:chgData name="김소희" userId="292a1162-0793-4577-a94d-2dae0dfa5995" providerId="ADAL" clId="{1A74990F-7F6E-4538-864B-F8892A99DDF1}" dt="2022-11-10T14:10:19.890" v="4382"/>
          <ac:spMkLst>
            <pc:docMk/>
            <pc:sldMk cId="1185179298" sldId="269"/>
            <ac:spMk id="18" creationId="{70CA5CFB-0C53-A2D1-5C59-047728E9374F}"/>
          </ac:spMkLst>
        </pc:spChg>
        <pc:spChg chg="add del mod">
          <ac:chgData name="김소희" userId="292a1162-0793-4577-a94d-2dae0dfa5995" providerId="ADAL" clId="{1A74990F-7F6E-4538-864B-F8892A99DDF1}" dt="2022-11-10T14:14:34.252" v="4461" actId="21"/>
          <ac:spMkLst>
            <pc:docMk/>
            <pc:sldMk cId="1185179298" sldId="269"/>
            <ac:spMk id="19" creationId="{2109A9DD-B3CF-2625-9118-E22275065D98}"/>
          </ac:spMkLst>
        </pc:spChg>
        <pc:spChg chg="mod">
          <ac:chgData name="김소희" userId="292a1162-0793-4577-a94d-2dae0dfa5995" providerId="ADAL" clId="{1A74990F-7F6E-4538-864B-F8892A99DDF1}" dt="2022-11-10T15:13:51.518" v="5659" actId="1076"/>
          <ac:spMkLst>
            <pc:docMk/>
            <pc:sldMk cId="1185179298" sldId="269"/>
            <ac:spMk id="20" creationId="{31640BCB-A440-EA57-960F-21A60DD77E85}"/>
          </ac:spMkLst>
        </pc:spChg>
        <pc:spChg chg="add mod">
          <ac:chgData name="김소희" userId="292a1162-0793-4577-a94d-2dae0dfa5995" providerId="ADAL" clId="{1A74990F-7F6E-4538-864B-F8892A99DDF1}" dt="2022-11-10T14:19:58.766" v="4585" actId="1036"/>
          <ac:spMkLst>
            <pc:docMk/>
            <pc:sldMk cId="1185179298" sldId="269"/>
            <ac:spMk id="21" creationId="{8FC767ED-9461-F1F4-F149-F98AC377C869}"/>
          </ac:spMkLst>
        </pc:spChg>
        <pc:spChg chg="add mod">
          <ac:chgData name="김소희" userId="292a1162-0793-4577-a94d-2dae0dfa5995" providerId="ADAL" clId="{1A74990F-7F6E-4538-864B-F8892A99DDF1}" dt="2022-11-10T14:19:58.766" v="4585" actId="1036"/>
          <ac:spMkLst>
            <pc:docMk/>
            <pc:sldMk cId="1185179298" sldId="269"/>
            <ac:spMk id="22" creationId="{3F97E226-233A-E0C8-1FE9-61EEB20B253F}"/>
          </ac:spMkLst>
        </pc:spChg>
        <pc:spChg chg="add mod">
          <ac:chgData name="김소희" userId="292a1162-0793-4577-a94d-2dae0dfa5995" providerId="ADAL" clId="{1A74990F-7F6E-4538-864B-F8892A99DDF1}" dt="2022-11-10T14:19:58.766" v="4585" actId="1036"/>
          <ac:spMkLst>
            <pc:docMk/>
            <pc:sldMk cId="1185179298" sldId="269"/>
            <ac:spMk id="23" creationId="{E063BB07-8307-2F7A-4715-8AAB9AAA2112}"/>
          </ac:spMkLst>
        </pc:spChg>
        <pc:picChg chg="mod modCrop">
          <ac:chgData name="김소희" userId="292a1162-0793-4577-a94d-2dae0dfa5995" providerId="ADAL" clId="{1A74990F-7F6E-4538-864B-F8892A99DDF1}" dt="2022-11-10T14:21:42.173" v="4617" actId="732"/>
          <ac:picMkLst>
            <pc:docMk/>
            <pc:sldMk cId="1185179298" sldId="269"/>
            <ac:picMk id="4" creationId="{7E04353D-47FA-3617-9E0F-438DE34B78F8}"/>
          </ac:picMkLst>
        </pc:picChg>
        <pc:cxnChg chg="mod">
          <ac:chgData name="김소희" userId="292a1162-0793-4577-a94d-2dae0dfa5995" providerId="ADAL" clId="{1A74990F-7F6E-4538-864B-F8892A99DDF1}" dt="2022-11-10T14:20:05.794" v="4586" actId="14100"/>
          <ac:cxnSpMkLst>
            <pc:docMk/>
            <pc:sldMk cId="1185179298" sldId="269"/>
            <ac:cxnSpMk id="12" creationId="{C78FECAE-EAEA-3E6A-5B50-84DA062B33CF}"/>
          </ac:cxnSpMkLst>
        </pc:cxnChg>
        <pc:cxnChg chg="del mod">
          <ac:chgData name="김소희" userId="292a1162-0793-4577-a94d-2dae0dfa5995" providerId="ADAL" clId="{1A74990F-7F6E-4538-864B-F8892A99DDF1}" dt="2022-11-10T14:20:21.786" v="4591" actId="478"/>
          <ac:cxnSpMkLst>
            <pc:docMk/>
            <pc:sldMk cId="1185179298" sldId="269"/>
            <ac:cxnSpMk id="14" creationId="{F8E36606-B572-36F0-F585-78A43ECE5862}"/>
          </ac:cxnSpMkLst>
        </pc:cxnChg>
        <pc:cxnChg chg="add mod">
          <ac:chgData name="김소희" userId="292a1162-0793-4577-a94d-2dae0dfa5995" providerId="ADAL" clId="{1A74990F-7F6E-4538-864B-F8892A99DDF1}" dt="2022-11-10T14:20:34.461" v="4602" actId="1076"/>
          <ac:cxnSpMkLst>
            <pc:docMk/>
            <pc:sldMk cId="1185179298" sldId="269"/>
            <ac:cxnSpMk id="27" creationId="{F6803172-08B7-CBE1-06F9-C4A184A8D95B}"/>
          </ac:cxnSpMkLst>
        </pc:cxnChg>
      </pc:sldChg>
      <pc:sldChg chg="addSp delSp modSp mod modNotesTx">
        <pc:chgData name="김소희" userId="292a1162-0793-4577-a94d-2dae0dfa5995" providerId="ADAL" clId="{1A74990F-7F6E-4538-864B-F8892A99DDF1}" dt="2022-11-10T14:34:11.570" v="4991" actId="404"/>
        <pc:sldMkLst>
          <pc:docMk/>
          <pc:sldMk cId="2129832029" sldId="270"/>
        </pc:sldMkLst>
        <pc:spChg chg="add mod topLvl">
          <ac:chgData name="김소희" userId="292a1162-0793-4577-a94d-2dae0dfa5995" providerId="ADAL" clId="{1A74990F-7F6E-4538-864B-F8892A99DDF1}" dt="2022-11-10T14:28:20.014" v="4784" actId="165"/>
          <ac:spMkLst>
            <pc:docMk/>
            <pc:sldMk cId="2129832029" sldId="270"/>
            <ac:spMk id="2" creationId="{545C411C-963E-5FE6-5C2C-AAE3AA747528}"/>
          </ac:spMkLst>
        </pc:spChg>
        <pc:spChg chg="add mod topLvl">
          <ac:chgData name="김소희" userId="292a1162-0793-4577-a94d-2dae0dfa5995" providerId="ADAL" clId="{1A74990F-7F6E-4538-864B-F8892A99DDF1}" dt="2022-11-10T14:28:20.014" v="4784" actId="165"/>
          <ac:spMkLst>
            <pc:docMk/>
            <pc:sldMk cId="2129832029" sldId="270"/>
            <ac:spMk id="4" creationId="{DA319CD5-AB03-CC6C-44C9-2DE65621FFB7}"/>
          </ac:spMkLst>
        </pc:spChg>
        <pc:spChg chg="mod">
          <ac:chgData name="김소희" userId="292a1162-0793-4577-a94d-2dae0dfa5995" providerId="ADAL" clId="{1A74990F-7F6E-4538-864B-F8892A99DDF1}" dt="2022-11-09T08:37:45.176" v="1439" actId="2711"/>
          <ac:spMkLst>
            <pc:docMk/>
            <pc:sldMk cId="2129832029" sldId="270"/>
            <ac:spMk id="5" creationId="{979509AF-A27F-733C-57C1-9246C7112254}"/>
          </ac:spMkLst>
        </pc:spChg>
        <pc:spChg chg="mod">
          <ac:chgData name="김소희" userId="292a1162-0793-4577-a94d-2dae0dfa5995" providerId="ADAL" clId="{1A74990F-7F6E-4538-864B-F8892A99DDF1}" dt="2022-11-09T08:37:45.176" v="1439" actId="2711"/>
          <ac:spMkLst>
            <pc:docMk/>
            <pc:sldMk cId="2129832029" sldId="270"/>
            <ac:spMk id="7" creationId="{A477E9DA-2267-6D6C-DCA1-C604B524B028}"/>
          </ac:spMkLst>
        </pc:spChg>
        <pc:spChg chg="add mod topLvl">
          <ac:chgData name="김소희" userId="292a1162-0793-4577-a94d-2dae0dfa5995" providerId="ADAL" clId="{1A74990F-7F6E-4538-864B-F8892A99DDF1}" dt="2022-11-10T14:28:20.014" v="4784" actId="165"/>
          <ac:spMkLst>
            <pc:docMk/>
            <pc:sldMk cId="2129832029" sldId="270"/>
            <ac:spMk id="8" creationId="{5BBA03AA-FC2D-0DCC-B585-D1585DD1DC06}"/>
          </ac:spMkLst>
        </pc:spChg>
        <pc:spChg chg="add mod topLvl">
          <ac:chgData name="김소희" userId="292a1162-0793-4577-a94d-2dae0dfa5995" providerId="ADAL" clId="{1A74990F-7F6E-4538-864B-F8892A99DDF1}" dt="2022-11-10T14:28:20.014" v="4784" actId="165"/>
          <ac:spMkLst>
            <pc:docMk/>
            <pc:sldMk cId="2129832029" sldId="270"/>
            <ac:spMk id="9" creationId="{594737A8-8ECF-4646-E898-AAEAFBF0724A}"/>
          </ac:spMkLst>
        </pc:spChg>
        <pc:spChg chg="mod">
          <ac:chgData name="김소희" userId="292a1162-0793-4577-a94d-2dae0dfa5995" providerId="ADAL" clId="{1A74990F-7F6E-4538-864B-F8892A99DDF1}" dt="2022-11-09T08:37:45.176" v="1439" actId="2711"/>
          <ac:spMkLst>
            <pc:docMk/>
            <pc:sldMk cId="2129832029" sldId="270"/>
            <ac:spMk id="11" creationId="{9B6A7BE8-DA0E-E598-1132-9B432BA49502}"/>
          </ac:spMkLst>
        </pc:spChg>
        <pc:spChg chg="add mod">
          <ac:chgData name="김소희" userId="292a1162-0793-4577-a94d-2dae0dfa5995" providerId="ADAL" clId="{1A74990F-7F6E-4538-864B-F8892A99DDF1}" dt="2022-11-10T14:33:00.459" v="4964" actId="14100"/>
          <ac:spMkLst>
            <pc:docMk/>
            <pc:sldMk cId="2129832029" sldId="270"/>
            <ac:spMk id="12" creationId="{BE66C089-DB00-44A4-5EEF-B2BA742CDB27}"/>
          </ac:spMkLst>
        </pc:spChg>
        <pc:spChg chg="mod">
          <ac:chgData name="김소희" userId="292a1162-0793-4577-a94d-2dae0dfa5995" providerId="ADAL" clId="{1A74990F-7F6E-4538-864B-F8892A99DDF1}" dt="2022-11-10T14:34:11.570" v="4991" actId="404"/>
          <ac:spMkLst>
            <pc:docMk/>
            <pc:sldMk cId="2129832029" sldId="270"/>
            <ac:spMk id="15" creationId="{B6D584F6-A626-D59B-1AAA-EA9530A22751}"/>
          </ac:spMkLst>
        </pc:spChg>
        <pc:spChg chg="mod">
          <ac:chgData name="김소희" userId="292a1162-0793-4577-a94d-2dae0dfa5995" providerId="ADAL" clId="{1A74990F-7F6E-4538-864B-F8892A99DDF1}" dt="2022-11-10T14:33:34.910" v="4984" actId="14100"/>
          <ac:spMkLst>
            <pc:docMk/>
            <pc:sldMk cId="2129832029" sldId="270"/>
            <ac:spMk id="20" creationId="{31640BCB-A440-EA57-960F-21A60DD77E85}"/>
          </ac:spMkLst>
        </pc:spChg>
        <pc:grpChg chg="add del mod">
          <ac:chgData name="김소희" userId="292a1162-0793-4577-a94d-2dae0dfa5995" providerId="ADAL" clId="{1A74990F-7F6E-4538-864B-F8892A99DDF1}" dt="2022-11-10T14:28:20.014" v="4784" actId="165"/>
          <ac:grpSpMkLst>
            <pc:docMk/>
            <pc:sldMk cId="2129832029" sldId="270"/>
            <ac:grpSpMk id="10" creationId="{BBC47257-44A6-803A-E73C-E72C4F75FCB0}"/>
          </ac:grpSpMkLst>
        </pc:grpChg>
        <pc:picChg chg="mod topLvl">
          <ac:chgData name="김소희" userId="292a1162-0793-4577-a94d-2dae0dfa5995" providerId="ADAL" clId="{1A74990F-7F6E-4538-864B-F8892A99DDF1}" dt="2022-11-10T14:28:50.793" v="4792" actId="1076"/>
          <ac:picMkLst>
            <pc:docMk/>
            <pc:sldMk cId="2129832029" sldId="270"/>
            <ac:picMk id="6" creationId="{D93740BB-855A-EC81-43F5-84BA4109335E}"/>
          </ac:picMkLst>
        </pc:picChg>
        <pc:cxnChg chg="mod topLvl">
          <ac:chgData name="김소희" userId="292a1162-0793-4577-a94d-2dae0dfa5995" providerId="ADAL" clId="{1A74990F-7F6E-4538-864B-F8892A99DDF1}" dt="2022-11-10T14:28:24.499" v="4785" actId="1076"/>
          <ac:cxnSpMkLst>
            <pc:docMk/>
            <pc:sldMk cId="2129832029" sldId="270"/>
            <ac:cxnSpMk id="16" creationId="{27EB5DD8-48D9-5070-F881-EA5417683325}"/>
          </ac:cxnSpMkLst>
        </pc:cxnChg>
      </pc:sldChg>
      <pc:sldChg chg="addSp modSp mod modNotesTx">
        <pc:chgData name="김소희" userId="292a1162-0793-4577-a94d-2dae0dfa5995" providerId="ADAL" clId="{1A74990F-7F6E-4538-864B-F8892A99DDF1}" dt="2022-11-10T15:16:48.823" v="5667" actId="1036"/>
        <pc:sldMkLst>
          <pc:docMk/>
          <pc:sldMk cId="2245789559" sldId="271"/>
        </pc:sldMkLst>
        <pc:spChg chg="add mod">
          <ac:chgData name="김소희" userId="292a1162-0793-4577-a94d-2dae0dfa5995" providerId="ADAL" clId="{1A74990F-7F6E-4538-864B-F8892A99DDF1}" dt="2022-11-10T14:39:45.913" v="5228" actId="1035"/>
          <ac:spMkLst>
            <pc:docMk/>
            <pc:sldMk cId="2245789559" sldId="271"/>
            <ac:spMk id="2" creationId="{DF41A4F2-DA9E-55F3-7798-8F4A8C1ED5A8}"/>
          </ac:spMkLst>
        </pc:spChg>
        <pc:spChg chg="mod ord">
          <ac:chgData name="김소희" userId="292a1162-0793-4577-a94d-2dae0dfa5995" providerId="ADAL" clId="{1A74990F-7F6E-4538-864B-F8892A99DDF1}" dt="2022-11-10T14:39:50.245" v="5229" actId="166"/>
          <ac:spMkLst>
            <pc:docMk/>
            <pc:sldMk cId="2245789559" sldId="271"/>
            <ac:spMk id="5" creationId="{979509AF-A27F-733C-57C1-9246C7112254}"/>
          </ac:spMkLst>
        </pc:spChg>
        <pc:spChg chg="mod">
          <ac:chgData name="김소희" userId="292a1162-0793-4577-a94d-2dae0dfa5995" providerId="ADAL" clId="{1A74990F-7F6E-4538-864B-F8892A99DDF1}" dt="2022-11-09T08:37:51.119" v="1440" actId="2711"/>
          <ac:spMkLst>
            <pc:docMk/>
            <pc:sldMk cId="2245789559" sldId="271"/>
            <ac:spMk id="7" creationId="{E5FF2731-3722-7D8E-BD84-DF2FA84F52A7}"/>
          </ac:spMkLst>
        </pc:spChg>
        <pc:spChg chg="mod">
          <ac:chgData name="김소희" userId="292a1162-0793-4577-a94d-2dae0dfa5995" providerId="ADAL" clId="{1A74990F-7F6E-4538-864B-F8892A99DDF1}" dt="2022-11-09T08:37:51.119" v="1440" actId="2711"/>
          <ac:spMkLst>
            <pc:docMk/>
            <pc:sldMk cId="2245789559" sldId="271"/>
            <ac:spMk id="11" creationId="{9B6A7BE8-DA0E-E598-1132-9B432BA49502}"/>
          </ac:spMkLst>
        </pc:spChg>
        <pc:spChg chg="mod">
          <ac:chgData name="김소희" userId="292a1162-0793-4577-a94d-2dae0dfa5995" providerId="ADAL" clId="{1A74990F-7F6E-4538-864B-F8892A99DDF1}" dt="2022-11-10T14:39:45.913" v="5228" actId="1035"/>
          <ac:spMkLst>
            <pc:docMk/>
            <pc:sldMk cId="2245789559" sldId="271"/>
            <ac:spMk id="14" creationId="{F56C74E5-F7FA-5439-3875-3765A6CE9269}"/>
          </ac:spMkLst>
        </pc:spChg>
        <pc:spChg chg="mod">
          <ac:chgData name="김소희" userId="292a1162-0793-4577-a94d-2dae0dfa5995" providerId="ADAL" clId="{1A74990F-7F6E-4538-864B-F8892A99DDF1}" dt="2022-11-10T14:39:45.913" v="5228" actId="1035"/>
          <ac:spMkLst>
            <pc:docMk/>
            <pc:sldMk cId="2245789559" sldId="271"/>
            <ac:spMk id="15" creationId="{B6D584F6-A626-D59B-1AAA-EA9530A22751}"/>
          </ac:spMkLst>
        </pc:spChg>
        <pc:spChg chg="mod">
          <ac:chgData name="김소희" userId="292a1162-0793-4577-a94d-2dae0dfa5995" providerId="ADAL" clId="{1A74990F-7F6E-4538-864B-F8892A99DDF1}" dt="2022-11-10T14:40:08.179" v="5233" actId="1076"/>
          <ac:spMkLst>
            <pc:docMk/>
            <pc:sldMk cId="2245789559" sldId="271"/>
            <ac:spMk id="18" creationId="{CF26D0E1-9985-C798-AF89-9F9E764EB2CD}"/>
          </ac:spMkLst>
        </pc:spChg>
        <pc:spChg chg="mod">
          <ac:chgData name="김소희" userId="292a1162-0793-4577-a94d-2dae0dfa5995" providerId="ADAL" clId="{1A74990F-7F6E-4538-864B-F8892A99DDF1}" dt="2022-11-10T15:16:48.823" v="5667" actId="1036"/>
          <ac:spMkLst>
            <pc:docMk/>
            <pc:sldMk cId="2245789559" sldId="271"/>
            <ac:spMk id="20" creationId="{31640BCB-A440-EA57-960F-21A60DD77E85}"/>
          </ac:spMkLst>
        </pc:spChg>
        <pc:spChg chg="mod">
          <ac:chgData name="김소희" userId="292a1162-0793-4577-a94d-2dae0dfa5995" providerId="ADAL" clId="{1A74990F-7F6E-4538-864B-F8892A99DDF1}" dt="2022-11-10T14:40:11.944" v="5234" actId="1076"/>
          <ac:spMkLst>
            <pc:docMk/>
            <pc:sldMk cId="2245789559" sldId="271"/>
            <ac:spMk id="21" creationId="{A95C9DEF-B512-E3A1-0364-D00ABF29EA9A}"/>
          </ac:spMkLst>
        </pc:spChg>
        <pc:picChg chg="mod">
          <ac:chgData name="김소희" userId="292a1162-0793-4577-a94d-2dae0dfa5995" providerId="ADAL" clId="{1A74990F-7F6E-4538-864B-F8892A99DDF1}" dt="2022-11-10T14:39:45.913" v="5228" actId="1035"/>
          <ac:picMkLst>
            <pc:docMk/>
            <pc:sldMk cId="2245789559" sldId="271"/>
            <ac:picMk id="4" creationId="{521CFA21-9D6E-71C6-217E-6F1E6761B363}"/>
          </ac:picMkLst>
        </pc:picChg>
        <pc:cxnChg chg="mod">
          <ac:chgData name="김소희" userId="292a1162-0793-4577-a94d-2dae0dfa5995" providerId="ADAL" clId="{1A74990F-7F6E-4538-864B-F8892A99DDF1}" dt="2022-11-10T14:39:45.913" v="5228" actId="1035"/>
          <ac:cxnSpMkLst>
            <pc:docMk/>
            <pc:sldMk cId="2245789559" sldId="271"/>
            <ac:cxnSpMk id="12" creationId="{DCBEFD5C-8DC1-96BF-FA1C-59563F694BC7}"/>
          </ac:cxnSpMkLst>
        </pc:cxnChg>
        <pc:cxnChg chg="mod">
          <ac:chgData name="김소희" userId="292a1162-0793-4577-a94d-2dae0dfa5995" providerId="ADAL" clId="{1A74990F-7F6E-4538-864B-F8892A99DDF1}" dt="2022-11-10T14:39:45.913" v="5228" actId="1035"/>
          <ac:cxnSpMkLst>
            <pc:docMk/>
            <pc:sldMk cId="2245789559" sldId="271"/>
            <ac:cxnSpMk id="17" creationId="{984B14F2-6F8F-3215-F5C6-B179DDD3EDA6}"/>
          </ac:cxnSpMkLst>
        </pc:cxnChg>
        <pc:cxnChg chg="mod">
          <ac:chgData name="김소희" userId="292a1162-0793-4577-a94d-2dae0dfa5995" providerId="ADAL" clId="{1A74990F-7F6E-4538-864B-F8892A99DDF1}" dt="2022-11-10T14:39:58.878" v="5230" actId="14100"/>
          <ac:cxnSpMkLst>
            <pc:docMk/>
            <pc:sldMk cId="2245789559" sldId="271"/>
            <ac:cxnSpMk id="19" creationId="{9DFD3F56-7A8B-81D6-C94A-FC2C8057C472}"/>
          </ac:cxnSpMkLst>
        </pc:cxnChg>
        <pc:cxnChg chg="mod">
          <ac:chgData name="김소희" userId="292a1162-0793-4577-a94d-2dae0dfa5995" providerId="ADAL" clId="{1A74990F-7F6E-4538-864B-F8892A99DDF1}" dt="2022-11-10T14:40:03.829" v="5231" actId="14100"/>
          <ac:cxnSpMkLst>
            <pc:docMk/>
            <pc:sldMk cId="2245789559" sldId="271"/>
            <ac:cxnSpMk id="22" creationId="{CA57A163-1940-1793-296D-D6EA0AC350FF}"/>
          </ac:cxnSpMkLst>
        </pc:cxnChg>
      </pc:sldChg>
      <pc:sldChg chg="addSp delSp modSp mod modNotesTx">
        <pc:chgData name="김소희" userId="292a1162-0793-4577-a94d-2dae0dfa5995" providerId="ADAL" clId="{1A74990F-7F6E-4538-864B-F8892A99DDF1}" dt="2022-11-11T04:39:47.403" v="5815" actId="20577"/>
        <pc:sldMkLst>
          <pc:docMk/>
          <pc:sldMk cId="1263584717" sldId="272"/>
        </pc:sldMkLst>
        <pc:spChg chg="add del mod">
          <ac:chgData name="김소희" userId="292a1162-0793-4577-a94d-2dae0dfa5995" providerId="ADAL" clId="{1A74990F-7F6E-4538-864B-F8892A99DDF1}" dt="2022-11-10T14:50:04.812" v="5425" actId="478"/>
          <ac:spMkLst>
            <pc:docMk/>
            <pc:sldMk cId="1263584717" sldId="272"/>
            <ac:spMk id="4" creationId="{1021652A-7EB9-22BC-2C69-DC51A6999016}"/>
          </ac:spMkLst>
        </pc:spChg>
        <pc:spChg chg="mod">
          <ac:chgData name="김소희" userId="292a1162-0793-4577-a94d-2dae0dfa5995" providerId="ADAL" clId="{1A74990F-7F6E-4538-864B-F8892A99DDF1}" dt="2022-11-09T08:37:57.378" v="1441" actId="2711"/>
          <ac:spMkLst>
            <pc:docMk/>
            <pc:sldMk cId="1263584717" sldId="272"/>
            <ac:spMk id="5" creationId="{6BDCBA01-9756-AE10-7B24-A680E64C8653}"/>
          </ac:spMkLst>
        </pc:spChg>
        <pc:spChg chg="add mod">
          <ac:chgData name="김소희" userId="292a1162-0793-4577-a94d-2dae0dfa5995" providerId="ADAL" clId="{1A74990F-7F6E-4538-864B-F8892A99DDF1}" dt="2022-11-10T14:50:06.549" v="5427"/>
          <ac:spMkLst>
            <pc:docMk/>
            <pc:sldMk cId="1263584717" sldId="272"/>
            <ac:spMk id="6" creationId="{D818726B-3DFE-8248-B4B2-8EC69453787F}"/>
          </ac:spMkLst>
        </pc:spChg>
        <pc:spChg chg="mod">
          <ac:chgData name="김소희" userId="292a1162-0793-4577-a94d-2dae0dfa5995" providerId="ADAL" clId="{1A74990F-7F6E-4538-864B-F8892A99DDF1}" dt="2022-11-09T08:37:57.378" v="1441" actId="2711"/>
          <ac:spMkLst>
            <pc:docMk/>
            <pc:sldMk cId="1263584717" sldId="272"/>
            <ac:spMk id="11" creationId="{9B6A7BE8-DA0E-E598-1132-9B432BA49502}"/>
          </ac:spMkLst>
        </pc:spChg>
        <pc:spChg chg="del mod">
          <ac:chgData name="김소희" userId="292a1162-0793-4577-a94d-2dae0dfa5995" providerId="ADAL" clId="{1A74990F-7F6E-4538-864B-F8892A99DDF1}" dt="2022-11-10T14:50:05.735" v="5426" actId="478"/>
          <ac:spMkLst>
            <pc:docMk/>
            <pc:sldMk cId="1263584717" sldId="272"/>
            <ac:spMk id="12" creationId="{6C83FC77-C918-BE63-BB98-2283DF1C09E8}"/>
          </ac:spMkLst>
        </pc:spChg>
        <pc:spChg chg="mod">
          <ac:chgData name="김소희" userId="292a1162-0793-4577-a94d-2dae0dfa5995" providerId="ADAL" clId="{1A74990F-7F6E-4538-864B-F8892A99DDF1}" dt="2022-11-10T14:52:41.457" v="5441" actId="207"/>
          <ac:spMkLst>
            <pc:docMk/>
            <pc:sldMk cId="1263584717" sldId="272"/>
            <ac:spMk id="20" creationId="{31640BCB-A440-EA57-960F-21A60DD77E85}"/>
          </ac:spMkLst>
        </pc:spChg>
        <pc:picChg chg="add mod">
          <ac:chgData name="김소희" userId="292a1162-0793-4577-a94d-2dae0dfa5995" providerId="ADAL" clId="{1A74990F-7F6E-4538-864B-F8892A99DDF1}" dt="2022-11-10T13:51:55.860" v="4284" actId="1076"/>
          <ac:picMkLst>
            <pc:docMk/>
            <pc:sldMk cId="1263584717" sldId="272"/>
            <ac:picMk id="2" creationId="{8E6A209B-8434-B4EB-ECD5-23F199FE9DD1}"/>
          </ac:picMkLst>
        </pc:picChg>
        <pc:picChg chg="add del mod">
          <ac:chgData name="김소희" userId="292a1162-0793-4577-a94d-2dae0dfa5995" providerId="ADAL" clId="{1A74990F-7F6E-4538-864B-F8892A99DDF1}" dt="2022-11-09T06:59:19.687" v="573" actId="21"/>
          <ac:picMkLst>
            <pc:docMk/>
            <pc:sldMk cId="1263584717" sldId="272"/>
            <ac:picMk id="2" creationId="{B92386B5-C547-E3A3-038E-6DF6BE94523B}"/>
          </ac:picMkLst>
        </pc:picChg>
        <pc:picChg chg="del">
          <ac:chgData name="김소희" userId="292a1162-0793-4577-a94d-2dae0dfa5995" providerId="ADAL" clId="{1A74990F-7F6E-4538-864B-F8892A99DDF1}" dt="2022-11-10T13:51:31.896" v="4276" actId="21"/>
          <ac:picMkLst>
            <pc:docMk/>
            <pc:sldMk cId="1263584717" sldId="272"/>
            <ac:picMk id="10" creationId="{989CF95C-1CB7-7DA3-5840-2A5081A73856}"/>
          </ac:picMkLst>
        </pc:picChg>
        <pc:picChg chg="mod">
          <ac:chgData name="김소희" userId="292a1162-0793-4577-a94d-2dae0dfa5995" providerId="ADAL" clId="{1A74990F-7F6E-4538-864B-F8892A99DDF1}" dt="2022-11-10T14:49:50.588" v="5423" actId="1076"/>
          <ac:picMkLst>
            <pc:docMk/>
            <pc:sldMk cId="1263584717" sldId="272"/>
            <ac:picMk id="1026" creationId="{0C67155C-927A-E55D-0D51-67C306AC5B55}"/>
          </ac:picMkLst>
        </pc:picChg>
      </pc:sldChg>
      <pc:sldChg chg="addSp delSp modSp add del mod setClrOvrMap">
        <pc:chgData name="김소희" userId="292a1162-0793-4577-a94d-2dae0dfa5995" providerId="ADAL" clId="{1A74990F-7F6E-4538-864B-F8892A99DDF1}" dt="2022-11-08T23:50:06.283" v="56" actId="47"/>
        <pc:sldMkLst>
          <pc:docMk/>
          <pc:sldMk cId="3252782098" sldId="273"/>
        </pc:sldMkLst>
        <pc:spChg chg="mod">
          <ac:chgData name="김소희" userId="292a1162-0793-4577-a94d-2dae0dfa5995" providerId="ADAL" clId="{1A74990F-7F6E-4538-864B-F8892A99DDF1}" dt="2022-11-08T23:47:24.177" v="13" actId="1076"/>
          <ac:spMkLst>
            <pc:docMk/>
            <pc:sldMk cId="3252782098" sldId="273"/>
            <ac:spMk id="2" creationId="{0552FBDC-143C-3A1D-8313-E76AFD46282D}"/>
          </ac:spMkLst>
        </pc:spChg>
        <pc:spChg chg="mod">
          <ac:chgData name="김소희" userId="292a1162-0793-4577-a94d-2dae0dfa5995" providerId="ADAL" clId="{1A74990F-7F6E-4538-864B-F8892A99DDF1}" dt="2022-11-08T23:47:30.853" v="14" actId="1076"/>
          <ac:spMkLst>
            <pc:docMk/>
            <pc:sldMk cId="3252782098" sldId="273"/>
            <ac:spMk id="4" creationId="{5E2F97AE-2941-00DB-053C-2FC53EA618EF}"/>
          </ac:spMkLst>
        </pc:spChg>
        <pc:spChg chg="mod">
          <ac:chgData name="김소희" userId="292a1162-0793-4577-a94d-2dae0dfa5995" providerId="ADAL" clId="{1A74990F-7F6E-4538-864B-F8892A99DDF1}" dt="2022-11-08T23:47:04.611" v="10" actId="26606"/>
          <ac:spMkLst>
            <pc:docMk/>
            <pc:sldMk cId="3252782098" sldId="273"/>
            <ac:spMk id="6" creationId="{96694782-0979-24D0-4D63-4DACB413C8D6}"/>
          </ac:spMkLst>
        </pc:spChg>
        <pc:spChg chg="del">
          <ac:chgData name="김소희" userId="292a1162-0793-4577-a94d-2dae0dfa5995" providerId="ADAL" clId="{1A74990F-7F6E-4538-864B-F8892A99DDF1}" dt="2022-11-08T23:47:04.611" v="10" actId="26606"/>
          <ac:spMkLst>
            <pc:docMk/>
            <pc:sldMk cId="3252782098" sldId="273"/>
            <ac:spMk id="8" creationId="{0DE6A193-4755-479A-BC6F-A7EBCA73BE1A}"/>
          </ac:spMkLst>
        </pc:spChg>
        <pc:spChg chg="del">
          <ac:chgData name="김소희" userId="292a1162-0793-4577-a94d-2dae0dfa5995" providerId="ADAL" clId="{1A74990F-7F6E-4538-864B-F8892A99DDF1}" dt="2022-11-08T23:47:04.611" v="10" actId="26606"/>
          <ac:spMkLst>
            <pc:docMk/>
            <pc:sldMk cId="3252782098" sldId="273"/>
            <ac:spMk id="13" creationId="{B2DC8709-0A70-45A9-A160-4B831CAB1A43}"/>
          </ac:spMkLst>
        </pc:spChg>
        <pc:spChg chg="del">
          <ac:chgData name="김소희" userId="292a1162-0793-4577-a94d-2dae0dfa5995" providerId="ADAL" clId="{1A74990F-7F6E-4538-864B-F8892A99DDF1}" dt="2022-11-08T23:47:04.611" v="10" actId="26606"/>
          <ac:spMkLst>
            <pc:docMk/>
            <pc:sldMk cId="3252782098" sldId="273"/>
            <ac:spMk id="15" creationId="{E613F699-B53E-4E9A-B7E8-4979FEF428EA}"/>
          </ac:spMkLst>
        </pc:spChg>
        <pc:spChg chg="add">
          <ac:chgData name="김소희" userId="292a1162-0793-4577-a94d-2dae0dfa5995" providerId="ADAL" clId="{1A74990F-7F6E-4538-864B-F8892A99DDF1}" dt="2022-11-08T23:47:04.611" v="10" actId="26606"/>
          <ac:spMkLst>
            <pc:docMk/>
            <pc:sldMk cId="3252782098" sldId="273"/>
            <ac:spMk id="20" creationId="{B558F58E-93BA-44A3-BCDA-585AFF2E4F3F}"/>
          </ac:spMkLst>
        </pc:spChg>
        <pc:cxnChg chg="add">
          <ac:chgData name="김소희" userId="292a1162-0793-4577-a94d-2dae0dfa5995" providerId="ADAL" clId="{1A74990F-7F6E-4538-864B-F8892A99DDF1}" dt="2022-11-08T23:47:04.611" v="10" actId="26606"/>
          <ac:cxnSpMkLst>
            <pc:docMk/>
            <pc:sldMk cId="3252782098" sldId="273"/>
            <ac:cxnSpMk id="22" creationId="{BCD0BBC1-A7D4-445D-98AC-95A6A45D8EBB}"/>
          </ac:cxnSpMkLst>
        </pc:cxnChg>
      </pc:sldChg>
      <pc:sldChg chg="addSp delSp modSp add mod setBg">
        <pc:chgData name="김소희" userId="292a1162-0793-4577-a94d-2dae0dfa5995" providerId="ADAL" clId="{1A74990F-7F6E-4538-864B-F8892A99DDF1}" dt="2022-11-11T05:17:58.799" v="5858" actId="1076"/>
        <pc:sldMkLst>
          <pc:docMk/>
          <pc:sldMk cId="1156317500" sldId="274"/>
        </pc:sldMkLst>
        <pc:spChg chg="mod ord">
          <ac:chgData name="김소희" userId="292a1162-0793-4577-a94d-2dae0dfa5995" providerId="ADAL" clId="{1A74990F-7F6E-4538-864B-F8892A99DDF1}" dt="2022-11-11T05:17:58.799" v="5858" actId="1076"/>
          <ac:spMkLst>
            <pc:docMk/>
            <pc:sldMk cId="1156317500" sldId="274"/>
            <ac:spMk id="2" creationId="{0552FBDC-143C-3A1D-8313-E76AFD46282D}"/>
          </ac:spMkLst>
        </pc:spChg>
        <pc:spChg chg="mod ord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4" creationId="{5E2F97AE-2941-00DB-053C-2FC53EA618EF}"/>
          </ac:spMkLst>
        </pc:spChg>
        <pc:spChg chg="mod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6" creationId="{96694782-0979-24D0-4D63-4DACB413C8D6}"/>
          </ac:spMkLst>
        </pc:spChg>
        <pc:spChg chg="del">
          <ac:chgData name="김소희" userId="292a1162-0793-4577-a94d-2dae0dfa5995" providerId="ADAL" clId="{1A74990F-7F6E-4538-864B-F8892A99DDF1}" dt="2022-11-08T23:48:00.998" v="16" actId="26606"/>
          <ac:spMkLst>
            <pc:docMk/>
            <pc:sldMk cId="1156317500" sldId="274"/>
            <ac:spMk id="20" creationId="{B558F58E-93BA-44A3-BCDA-585AFF2E4F3F}"/>
          </ac:spMkLst>
        </pc:spChg>
        <pc:spChg chg="add del">
          <ac:chgData name="김소희" userId="292a1162-0793-4577-a94d-2dae0dfa5995" providerId="ADAL" clId="{1A74990F-7F6E-4538-864B-F8892A99DDF1}" dt="2022-11-09T05:49:57.496" v="60" actId="26606"/>
          <ac:spMkLst>
            <pc:docMk/>
            <pc:sldMk cId="1156317500" sldId="274"/>
            <ac:spMk id="27" creationId="{A29398BB-6F62-472B-88B2-8D942FEBFB20}"/>
          </ac:spMkLst>
        </pc:spChg>
        <pc:spChg chg="add del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33" creationId="{A1D7EC86-7CB9-431D-8AC3-8AAF0440B162}"/>
          </ac:spMkLst>
        </pc:spChg>
        <pc:spChg chg="add del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34" creationId="{D4B9777F-B610-419B-9193-80306388F3E2}"/>
          </ac:spMkLst>
        </pc:spChg>
        <pc:spChg chg="add del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35" creationId="{311F016A-A753-449B-9EA6-322199B7119E}"/>
          </ac:spMkLst>
        </pc:spChg>
        <pc:spChg chg="add del">
          <ac:chgData name="김소희" userId="292a1162-0793-4577-a94d-2dae0dfa5995" providerId="ADAL" clId="{1A74990F-7F6E-4538-864B-F8892A99DDF1}" dt="2022-11-09T05:49:52.473" v="59" actId="26606"/>
          <ac:spMkLst>
            <pc:docMk/>
            <pc:sldMk cId="1156317500" sldId="274"/>
            <ac:spMk id="36" creationId="{A1D7EC86-7CB9-431D-8AC3-8AAF0440B162}"/>
          </ac:spMkLst>
        </pc:spChg>
        <pc:spChg chg="add del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37" creationId="{95106A28-883A-4993-BF9E-C403B81A8D66}"/>
          </ac:spMkLst>
        </pc:spChg>
        <pc:spChg chg="add del">
          <ac:chgData name="김소희" userId="292a1162-0793-4577-a94d-2dae0dfa5995" providerId="ADAL" clId="{1A74990F-7F6E-4538-864B-F8892A99DDF1}" dt="2022-11-09T05:49:52.473" v="59" actId="26606"/>
          <ac:spMkLst>
            <pc:docMk/>
            <pc:sldMk cId="1156317500" sldId="274"/>
            <ac:spMk id="38" creationId="{D4B9777F-B610-419B-9193-80306388F3E2}"/>
          </ac:spMkLst>
        </pc:spChg>
        <pc:spChg chg="add del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39" creationId="{F5AE4E4F-9F4C-43ED-8299-9BD63B74E8F0}"/>
          </ac:spMkLst>
        </pc:spChg>
        <pc:spChg chg="add del">
          <ac:chgData name="김소희" userId="292a1162-0793-4577-a94d-2dae0dfa5995" providerId="ADAL" clId="{1A74990F-7F6E-4538-864B-F8892A99DDF1}" dt="2022-11-09T05:49:52.473" v="59" actId="26606"/>
          <ac:spMkLst>
            <pc:docMk/>
            <pc:sldMk cId="1156317500" sldId="274"/>
            <ac:spMk id="40" creationId="{311F016A-A753-449B-9EA6-322199B7119E}"/>
          </ac:spMkLst>
        </pc:spChg>
        <pc:spChg chg="add del">
          <ac:chgData name="김소희" userId="292a1162-0793-4577-a94d-2dae0dfa5995" providerId="ADAL" clId="{1A74990F-7F6E-4538-864B-F8892A99DDF1}" dt="2022-11-10T13:14:48.418" v="3127" actId="26606"/>
          <ac:spMkLst>
            <pc:docMk/>
            <pc:sldMk cId="1156317500" sldId="274"/>
            <ac:spMk id="41" creationId="{665DBBEF-238B-476B-96AB-8AAC3224ECEA}"/>
          </ac:spMkLst>
        </pc:spChg>
        <pc:spChg chg="add del">
          <ac:chgData name="김소희" userId="292a1162-0793-4577-a94d-2dae0dfa5995" providerId="ADAL" clId="{1A74990F-7F6E-4538-864B-F8892A99DDF1}" dt="2022-11-09T05:49:52.473" v="59" actId="26606"/>
          <ac:spMkLst>
            <pc:docMk/>
            <pc:sldMk cId="1156317500" sldId="274"/>
            <ac:spMk id="42" creationId="{95106A28-883A-4993-BF9E-C403B81A8D66}"/>
          </ac:spMkLst>
        </pc:spChg>
        <pc:spChg chg="add del">
          <ac:chgData name="김소희" userId="292a1162-0793-4577-a94d-2dae0dfa5995" providerId="ADAL" clId="{1A74990F-7F6E-4538-864B-F8892A99DDF1}" dt="2022-11-10T14:54:39.392" v="5509" actId="26606"/>
          <ac:spMkLst>
            <pc:docMk/>
            <pc:sldMk cId="1156317500" sldId="274"/>
            <ac:spMk id="43" creationId="{F6EF57EF-D042-41D3-83E8-41A1FE6C11EB}"/>
          </ac:spMkLst>
        </pc:spChg>
        <pc:spChg chg="add del">
          <ac:chgData name="김소희" userId="292a1162-0793-4577-a94d-2dae0dfa5995" providerId="ADAL" clId="{1A74990F-7F6E-4538-864B-F8892A99DDF1}" dt="2022-11-09T05:49:52.473" v="59" actId="26606"/>
          <ac:spMkLst>
            <pc:docMk/>
            <pc:sldMk cId="1156317500" sldId="274"/>
            <ac:spMk id="44" creationId="{F5AE4E4F-9F4C-43ED-8299-9BD63B74E8F0}"/>
          </ac:spMkLst>
        </pc:spChg>
        <pc:spChg chg="add del">
          <ac:chgData name="김소희" userId="292a1162-0793-4577-a94d-2dae0dfa5995" providerId="ADAL" clId="{1A74990F-7F6E-4538-864B-F8892A99DDF1}" dt="2022-11-10T14:54:39.392" v="5509" actId="26606"/>
          <ac:spMkLst>
            <pc:docMk/>
            <pc:sldMk cId="1156317500" sldId="274"/>
            <ac:spMk id="45" creationId="{D00A59BB-A268-4F3E-9D41-CA265AF16870}"/>
          </ac:spMkLst>
        </pc:spChg>
        <pc:spChg chg="add del">
          <ac:chgData name="김소희" userId="292a1162-0793-4577-a94d-2dae0dfa5995" providerId="ADAL" clId="{1A74990F-7F6E-4538-864B-F8892A99DDF1}" dt="2022-11-10T13:14:48.418" v="3127" actId="26606"/>
          <ac:spMkLst>
            <pc:docMk/>
            <pc:sldMk cId="1156317500" sldId="274"/>
            <ac:spMk id="46" creationId="{3FCFB1DE-0B7E-48CC-BA90-B2AB0889F9D6}"/>
          </ac:spMkLst>
        </pc:spChg>
        <pc:spChg chg="add del">
          <ac:chgData name="김소희" userId="292a1162-0793-4577-a94d-2dae0dfa5995" providerId="ADAL" clId="{1A74990F-7F6E-4538-864B-F8892A99DDF1}" dt="2022-11-10T15:16:34.480" v="5662" actId="26606"/>
          <ac:spMkLst>
            <pc:docMk/>
            <pc:sldMk cId="1156317500" sldId="274"/>
            <ac:spMk id="47" creationId="{F6EF57EF-D042-41D3-83E8-41A1FE6C11EB}"/>
          </ac:spMkLst>
        </pc:spChg>
        <pc:spChg chg="add del">
          <ac:chgData name="김소희" userId="292a1162-0793-4577-a94d-2dae0dfa5995" providerId="ADAL" clId="{1A74990F-7F6E-4538-864B-F8892A99DDF1}" dt="2022-11-10T14:54:39.392" v="5509" actId="26606"/>
          <ac:spMkLst>
            <pc:docMk/>
            <pc:sldMk cId="1156317500" sldId="274"/>
            <ac:spMk id="48" creationId="{63794DCE-9D34-40DF-AB3F-06DA8ACCDA97}"/>
          </ac:spMkLst>
        </pc:spChg>
        <pc:spChg chg="add del">
          <ac:chgData name="김소희" userId="292a1162-0793-4577-a94d-2dae0dfa5995" providerId="ADAL" clId="{1A74990F-7F6E-4538-864B-F8892A99DDF1}" dt="2022-11-10T15:16:34.480" v="5662" actId="26606"/>
          <ac:spMkLst>
            <pc:docMk/>
            <pc:sldMk cId="1156317500" sldId="274"/>
            <ac:spMk id="49" creationId="{D00A59BB-A268-4F3E-9D41-CA265AF16870}"/>
          </ac:spMkLst>
        </pc:spChg>
        <pc:spChg chg="add del">
          <ac:chgData name="김소희" userId="292a1162-0793-4577-a94d-2dae0dfa5995" providerId="ADAL" clId="{1A74990F-7F6E-4538-864B-F8892A99DDF1}" dt="2022-11-10T14:54:39.392" v="5509" actId="26606"/>
          <ac:spMkLst>
            <pc:docMk/>
            <pc:sldMk cId="1156317500" sldId="274"/>
            <ac:spMk id="50" creationId="{45006452-918C-4282-A72C-C9692B669104}"/>
          </ac:spMkLst>
        </pc:spChg>
        <pc:spChg chg="add del">
          <ac:chgData name="김소희" userId="292a1162-0793-4577-a94d-2dae0dfa5995" providerId="ADAL" clId="{1A74990F-7F6E-4538-864B-F8892A99DDF1}" dt="2022-11-10T15:16:34.480" v="5662" actId="26606"/>
          <ac:spMkLst>
            <pc:docMk/>
            <pc:sldMk cId="1156317500" sldId="274"/>
            <ac:spMk id="51" creationId="{63794DCE-9D34-40DF-AB3F-06DA8ACCDA97}"/>
          </ac:spMkLst>
        </pc:spChg>
        <pc:spChg chg="add del">
          <ac:chgData name="김소희" userId="292a1162-0793-4577-a94d-2dae0dfa5995" providerId="ADAL" clId="{1A74990F-7F6E-4538-864B-F8892A99DDF1}" dt="2022-11-10T15:16:34.480" v="5662" actId="26606"/>
          <ac:spMkLst>
            <pc:docMk/>
            <pc:sldMk cId="1156317500" sldId="274"/>
            <ac:spMk id="52" creationId="{45006452-918C-4282-A72C-C9692B669104}"/>
          </ac:spMkLst>
        </pc:spChg>
        <pc:spChg chg="add del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73" creationId="{826B4A43-2A34-4B22-882C-D7552FA9C7DB}"/>
          </ac:spMkLst>
        </pc:spChg>
        <pc:spChg chg="add del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74" creationId="{A5271697-90F1-4A23-8EF2-0179F2EAFACB}"/>
          </ac:spMkLst>
        </pc:spChg>
        <pc:spChg chg="add del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75" creationId="{D9F5512A-48E1-4C07-B75E-3CCC517B6804}"/>
          </ac:spMkLst>
        </pc:spChg>
        <pc:spChg chg="add del">
          <ac:chgData name="김소희" userId="292a1162-0793-4577-a94d-2dae0dfa5995" providerId="ADAL" clId="{1A74990F-7F6E-4538-864B-F8892A99DDF1}" dt="2022-11-10T15:16:35.627" v="5664" actId="26606"/>
          <ac:spMkLst>
            <pc:docMk/>
            <pc:sldMk cId="1156317500" sldId="274"/>
            <ac:spMk id="76" creationId="{B429BAE5-B200-4FC0-BBC1-8D7C57D1D9F4}"/>
          </ac:spMkLst>
        </pc:spChg>
        <pc:grpChg chg="add del">
          <ac:chgData name="김소희" userId="292a1162-0793-4577-a94d-2dae0dfa5995" providerId="ADAL" clId="{1A74990F-7F6E-4538-864B-F8892A99DDF1}" dt="2022-11-09T05:49:57.496" v="60" actId="26606"/>
          <ac:grpSpMkLst>
            <pc:docMk/>
            <pc:sldMk cId="1156317500" sldId="274"/>
            <ac:grpSpMk id="29" creationId="{0CEB5BCA-605E-4D26-BD18-648801C13F7A}"/>
          </ac:grpSpMkLst>
        </pc:grpChg>
        <pc:grpChg chg="add del">
          <ac:chgData name="김소희" userId="292a1162-0793-4577-a94d-2dae0dfa5995" providerId="ADAL" clId="{1A74990F-7F6E-4538-864B-F8892A99DDF1}" dt="2022-11-10T15:16:35.627" v="5664" actId="26606"/>
          <ac:grpSpMkLst>
            <pc:docMk/>
            <pc:sldMk cId="1156317500" sldId="274"/>
            <ac:grpSpMk id="77" creationId="{A9644633-5AE1-44D6-8F5F-6376DDA130CD}"/>
          </ac:grpSpMkLst>
        </pc:grpChg>
        <pc:cxnChg chg="del">
          <ac:chgData name="김소희" userId="292a1162-0793-4577-a94d-2dae0dfa5995" providerId="ADAL" clId="{1A74990F-7F6E-4538-864B-F8892A99DDF1}" dt="2022-11-08T23:48:00.998" v="16" actId="26606"/>
          <ac:cxnSpMkLst>
            <pc:docMk/>
            <pc:sldMk cId="1156317500" sldId="274"/>
            <ac:cxnSpMk id="22" creationId="{BCD0BBC1-A7D4-445D-98AC-95A6A45D8EBB}"/>
          </ac:cxnSpMkLst>
        </pc:cxnChg>
      </pc:sldChg>
      <pc:sldMasterChg chg="setBg modSldLayout">
        <pc:chgData name="김소희" userId="292a1162-0793-4577-a94d-2dae0dfa5995" providerId="ADAL" clId="{1A74990F-7F6E-4538-864B-F8892A99DDF1}" dt="2022-11-10T14:54:29" v="5507"/>
        <pc:sldMasterMkLst>
          <pc:docMk/>
          <pc:sldMasterMk cId="1887259128" sldId="2147483648"/>
        </pc:sldMasterMkLst>
        <pc:sldLayoutChg chg="setBg">
          <pc:chgData name="김소희" userId="292a1162-0793-4577-a94d-2dae0dfa5995" providerId="ADAL" clId="{1A74990F-7F6E-4538-864B-F8892A99DDF1}" dt="2022-11-10T14:54:29" v="5507"/>
          <pc:sldLayoutMkLst>
            <pc:docMk/>
            <pc:sldMasterMk cId="1887259128" sldId="2147483648"/>
            <pc:sldLayoutMk cId="1953722786" sldId="2147483649"/>
          </pc:sldLayoutMkLst>
        </pc:sldLayoutChg>
        <pc:sldLayoutChg chg="modSp mod setBg">
          <pc:chgData name="김소희" userId="292a1162-0793-4577-a94d-2dae0dfa5995" providerId="ADAL" clId="{1A74990F-7F6E-4538-864B-F8892A99DDF1}" dt="2022-11-10T14:54:29" v="5507"/>
          <pc:sldLayoutMkLst>
            <pc:docMk/>
            <pc:sldMasterMk cId="1887259128" sldId="2147483648"/>
            <pc:sldLayoutMk cId="285636202" sldId="2147483654"/>
          </pc:sldLayoutMkLst>
          <pc:spChg chg="mod">
            <ac:chgData name="김소희" userId="292a1162-0793-4577-a94d-2dae0dfa5995" providerId="ADAL" clId="{1A74990F-7F6E-4538-864B-F8892A99DDF1}" dt="2022-11-10T02:03:26.781" v="1607" actId="1035"/>
            <ac:spMkLst>
              <pc:docMk/>
              <pc:sldMasterMk cId="1887259128" sldId="2147483648"/>
              <pc:sldLayoutMk cId="285636202" sldId="2147483654"/>
              <ac:spMk id="6" creationId="{C44C27D6-0AB3-C78A-1C2F-617A157ECFF2}"/>
            </ac:spMkLst>
          </pc:spChg>
        </pc:sldLayoutChg>
      </pc:sldMasterChg>
    </pc:docChg>
  </pc:docChgLst>
  <pc:docChgLst>
    <pc:chgData name="김소희" userId="292a1162-0793-4577-a94d-2dae0dfa5995" providerId="ADAL" clId="{D3AD3801-F6E4-4442-AEF2-BDB78824C6DB}"/>
    <pc:docChg chg="modSld">
      <pc:chgData name="김소희" userId="292a1162-0793-4577-a94d-2dae0dfa5995" providerId="ADAL" clId="{D3AD3801-F6E4-4442-AEF2-BDB78824C6DB}" dt="2022-05-25T09:47:01.960" v="17" actId="1035"/>
      <pc:docMkLst>
        <pc:docMk/>
      </pc:docMkLst>
      <pc:sldChg chg="modSp mod">
        <pc:chgData name="김소희" userId="292a1162-0793-4577-a94d-2dae0dfa5995" providerId="ADAL" clId="{D3AD3801-F6E4-4442-AEF2-BDB78824C6DB}" dt="2022-05-25T09:47:01.960" v="17" actId="1035"/>
        <pc:sldMkLst>
          <pc:docMk/>
          <pc:sldMk cId="4055642328" sldId="260"/>
        </pc:sldMkLst>
        <pc:spChg chg="mod">
          <ac:chgData name="김소희" userId="292a1162-0793-4577-a94d-2dae0dfa5995" providerId="ADAL" clId="{D3AD3801-F6E4-4442-AEF2-BDB78824C6DB}" dt="2022-05-25T09:47:01.960" v="17" actId="1035"/>
          <ac:spMkLst>
            <pc:docMk/>
            <pc:sldMk cId="4055642328" sldId="260"/>
            <ac:spMk id="51" creationId="{AC45681E-827E-E0B7-CBC0-926ED38458C4}"/>
          </ac:spMkLst>
        </pc:spChg>
        <pc:picChg chg="mod">
          <ac:chgData name="김소희" userId="292a1162-0793-4577-a94d-2dae0dfa5995" providerId="ADAL" clId="{D3AD3801-F6E4-4442-AEF2-BDB78824C6DB}" dt="2022-05-25T09:46:58.556" v="9" actId="1035"/>
          <ac:picMkLst>
            <pc:docMk/>
            <pc:sldMk cId="4055642328" sldId="260"/>
            <ac:picMk id="12" creationId="{E88FB9EE-21FB-DFC4-0413-F2F1F42DBD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5A9CD-0FA6-49C0-AE09-49BB6DA0A13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1B8F-1F03-4E08-88E0-BCC332C29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8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https://towardsdatascience.com/review-stn-spatial-transformer-network-image-classification-d3cbd98a70aa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D1B8F-1F03-4E08-88E0-BCC332C2923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29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Why do we need interpolation</a:t>
            </a:r>
          </a:p>
          <a:p>
            <a:r>
              <a:rPr lang="ko-KR" altLang="en-US" dirty="0"/>
              <a:t>회전하기 전에 포인트 </a:t>
            </a:r>
            <a:r>
              <a:rPr lang="en-US" altLang="ko-KR" dirty="0"/>
              <a:t>=&gt; </a:t>
            </a:r>
            <a:r>
              <a:rPr lang="ko-KR" altLang="en-US" err="1"/>
              <a:t>정수값이</a:t>
            </a:r>
            <a:r>
              <a:rPr lang="ko-KR" altLang="en-US"/>
              <a:t> 아님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1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3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5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77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Outperforms the state-of-art performance in some tasks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. Furthermore, the regressed transformation parameters from the spatial transformer are available as an output and could be used for subsequent tasks.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While we only explore feed-forward networks in this work, early experiments show spatial transformers to be powerful in recurrent models, and useful for tasks requiring the disentangling of object reference frames. 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1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Convolutional Neural Networks define an exceptionally powerful class of models, but are still limited by the lack of ability to be spatially invariant to the input data in a computationally and parameter efficient manner. </a:t>
            </a:r>
          </a:p>
          <a:p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Spatial invariance refers to the invariance of the model towards spatial transformations of images such as rotation, translation and scaling.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Non </a:t>
            </a:r>
            <a:r>
              <a:rPr lang="en-US" altLang="ko-KR" dirty="0"/>
              <a:t>rigid – change in shape or size </a:t>
            </a:r>
            <a:r>
              <a:rPr lang="ko-KR" altLang="en-US" dirty="0"/>
              <a:t>모양</a:t>
            </a:r>
            <a:r>
              <a:rPr lang="en-US" altLang="ko-KR" dirty="0"/>
              <a:t>, </a:t>
            </a:r>
            <a:r>
              <a:rPr lang="ko-KR" altLang="en-US" dirty="0"/>
              <a:t>크기 변형</a:t>
            </a:r>
            <a:endParaRPr lang="en-US" altLang="ko-KR" dirty="0"/>
          </a:p>
          <a:p>
            <a:r>
              <a:rPr lang="en-US" altLang="ko-KR" dirty="0"/>
              <a:t>Rigid – change in location and orientation 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/>
              <a:t>방향 변형</a:t>
            </a:r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 this work, we aim to achieve invariant representations by manipulating the data rather than the feature extractors, something that was done for clustering in [7].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3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STN is composed of </a:t>
            </a:r>
            <a:r>
              <a:rPr lang="en-US" altLang="ko-KR" b="1" i="0">
                <a:solidFill>
                  <a:srgbClr val="292929"/>
                </a:solidFill>
                <a:effectLst/>
                <a:latin typeface="source-serif-pro"/>
              </a:rPr>
              <a:t>Localisation Net</a:t>
            </a:r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, </a:t>
            </a:r>
            <a:r>
              <a:rPr lang="en-US" altLang="ko-KR" b="1" i="0">
                <a:solidFill>
                  <a:srgbClr val="292929"/>
                </a:solidFill>
                <a:effectLst/>
                <a:latin typeface="source-serif-pro"/>
              </a:rPr>
              <a:t>Grid Generator </a:t>
            </a:r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and </a:t>
            </a:r>
            <a:r>
              <a:rPr lang="en-US" altLang="ko-KR" b="1" i="0">
                <a:solidFill>
                  <a:srgbClr val="292929"/>
                </a:solidFill>
                <a:effectLst/>
                <a:latin typeface="source-serif-pro"/>
              </a:rPr>
              <a:t>Sampler</a:t>
            </a:r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323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54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Identity transformation – </a:t>
            </a:r>
            <a:r>
              <a:rPr lang="ko-KR" altLang="en-US" dirty="0" err="1"/>
              <a:t>항등변환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변환 결과가 자기 자신이 나오는 변환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Affine</a:t>
            </a:r>
            <a:r>
              <a:rPr lang="ko-KR" altLang="en-US" dirty="0"/>
              <a:t> </a:t>
            </a:r>
            <a:r>
              <a:rPr lang="en-US" altLang="ko-KR" dirty="0"/>
              <a:t>transformation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아핀</a:t>
            </a:r>
            <a:r>
              <a:rPr lang="ko-KR" altLang="en-US" dirty="0"/>
              <a:t> 변환 </a:t>
            </a:r>
            <a:r>
              <a:rPr lang="en-US" altLang="ko-KR" dirty="0"/>
              <a:t>(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평면을 보존</a:t>
            </a:r>
            <a:r>
              <a:rPr lang="en-US" altLang="ko-KR" dirty="0"/>
              <a:t>. </a:t>
            </a:r>
            <a:r>
              <a:rPr lang="ko-KR" altLang="en-US" dirty="0"/>
              <a:t>평행선이 </a:t>
            </a:r>
            <a:r>
              <a:rPr lang="ko-KR" altLang="en-US"/>
              <a:t>보존된다</a:t>
            </a:r>
            <a:r>
              <a:rPr lang="en-US" altLang="ko-KR"/>
              <a:t>.)</a:t>
            </a:r>
          </a:p>
          <a:p>
            <a:endParaRPr lang="en-US" altLang="ko-KR" dirty="0"/>
          </a:p>
          <a:p>
            <a:r>
              <a:rPr lang="en-US" altLang="ko-KR"/>
              <a:t>The sampling grid is the result of warping the regular grid with an affine transformation Tθ(G).</a:t>
            </a:r>
          </a:p>
          <a:p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G : a set of points with </a:t>
            </a:r>
            <a:r>
              <a:rPr lang="en-US" altLang="ko-KR" b="1" i="0">
                <a:solidFill>
                  <a:srgbClr val="292929"/>
                </a:solidFill>
                <a:effectLst/>
                <a:latin typeface="source-serif-pro"/>
              </a:rPr>
              <a:t>target coordinates (xt_i, yt_i)</a:t>
            </a:r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altLang="ko-KR"/>
          </a:p>
          <a:p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After </a:t>
            </a:r>
            <a:r>
              <a:rPr lang="en-US" altLang="ko-KR" b="0" i="1">
                <a:solidFill>
                  <a:srgbClr val="292929"/>
                </a:solidFill>
                <a:effectLst/>
                <a:latin typeface="source-serif-pro"/>
              </a:rPr>
              <a:t>Tθ</a:t>
            </a:r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en-US" altLang="ko-KR" b="0" i="1">
                <a:solidFill>
                  <a:srgbClr val="292929"/>
                </a:solidFill>
                <a:effectLst/>
                <a:latin typeface="source-serif-pro"/>
              </a:rPr>
              <a:t>G</a:t>
            </a:r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), a set of points with </a:t>
            </a:r>
            <a:r>
              <a:rPr lang="en-US" altLang="ko-KR" b="1" i="0">
                <a:solidFill>
                  <a:srgbClr val="292929"/>
                </a:solidFill>
                <a:effectLst/>
                <a:latin typeface="source-serif-pro"/>
              </a:rPr>
              <a:t>destination coordinates (xt_i, yt_i) is outputted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89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- Attention model</a:t>
                </a:r>
              </a:p>
              <a:p>
                <a:r>
                  <a:rPr lang="en-US" altLang="ko-KR" dirty="0"/>
                  <a:t>Isotropic scale : </a:t>
                </a:r>
                <a:r>
                  <a:rPr lang="ko-KR" altLang="en-US" dirty="0"/>
                  <a:t>가로 세로 동일한 비율의 변환</a:t>
                </a:r>
                <a:endParaRPr lang="en-US" altLang="ko-KR" dirty="0"/>
              </a:p>
              <a:p>
                <a:r>
                  <a:rPr lang="ko-KR" altLang="en-US" dirty="0"/>
                  <a:t>파라미터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개만 사용</a:t>
                </a:r>
                <a:endParaRPr lang="en-US" altLang="ko-KR" dirty="0"/>
              </a:p>
              <a:p>
                <a:endParaRPr lang="en-US" altLang="ko-KR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12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의</a:t>
                </a:r>
                <a:r>
                  <a:rPr lang="en-US" altLang="ko-KR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각 </a:t>
                </a:r>
                <a:r>
                  <a:rPr lang="en-US" altLang="ko-KR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parameter 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들에 대해서 </a:t>
                </a:r>
                <a:r>
                  <a:rPr lang="ko-KR" altLang="en-US" sz="1200" dirty="0">
                    <a:solidFill>
                      <a:srgbClr val="FF696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미분가능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하기만 </a:t>
                </a:r>
                <a:r>
                  <a:rPr lang="ko-KR" altLang="en-US" sz="12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하면 이외에 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어떠한 </a:t>
                </a:r>
                <a:r>
                  <a:rPr lang="en-US" altLang="ko-KR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parameterized form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의 </a:t>
                </a:r>
                <a:r>
                  <a:rPr lang="ko-KR" altLang="en-US" sz="12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변환도 가능</a:t>
                </a:r>
                <a:endParaRPr lang="en-US" altLang="ko-KR" sz="120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- Attention model</a:t>
                </a:r>
              </a:p>
              <a:p>
                <a:r>
                  <a:rPr lang="en-US" altLang="ko-KR" dirty="0"/>
                  <a:t>Isotropic scale : </a:t>
                </a:r>
                <a:r>
                  <a:rPr lang="ko-KR" altLang="en-US" dirty="0"/>
                  <a:t>가로 세로 동일한 비율의 변환</a:t>
                </a:r>
                <a:endParaRPr lang="en-US" altLang="ko-KR" dirty="0"/>
              </a:p>
              <a:p>
                <a:r>
                  <a:rPr lang="ko-KR" altLang="en-US" dirty="0"/>
                  <a:t>파라미터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개만 사용</a:t>
                </a:r>
                <a:endParaRPr lang="en-US" altLang="ko-KR" dirty="0"/>
              </a:p>
              <a:p>
                <a:endParaRPr lang="en-US" altLang="ko-KR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0" i="0">
                    <a:solidFill>
                      <a:srgbClr val="6571E1"/>
                    </a:solidFill>
                    <a:latin typeface="Cambria Math" panose="02040503050406030204" pitchFamily="18" charset="0"/>
                  </a:rPr>
                  <a:t>𝑇_</a:t>
                </a:r>
                <a:r>
                  <a:rPr lang="ko-KR" altLang="en-US" sz="1200" i="0">
                    <a:solidFill>
                      <a:srgbClr val="6571E1"/>
                    </a:solidFill>
                    <a:latin typeface="Cambria Math" panose="02040503050406030204" pitchFamily="18" charset="0"/>
                  </a:rPr>
                  <a:t>𝜃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의</a:t>
                </a:r>
                <a:r>
                  <a:rPr lang="en-US" altLang="ko-KR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각 </a:t>
                </a:r>
                <a:r>
                  <a:rPr lang="en-US" altLang="ko-KR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parameter 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들에 대해서 </a:t>
                </a:r>
                <a:r>
                  <a:rPr lang="ko-KR" altLang="en-US" sz="1200" dirty="0">
                    <a:solidFill>
                      <a:srgbClr val="FF696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미분가능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하기만 </a:t>
                </a:r>
                <a:r>
                  <a:rPr lang="ko-KR" altLang="en-US" sz="12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하면 이외에 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어떠한 </a:t>
                </a:r>
                <a:r>
                  <a:rPr lang="en-US" altLang="ko-KR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parameterized form</a:t>
                </a:r>
                <a:r>
                  <a:rPr lang="ko-KR" altLang="en-US" sz="12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의 </a:t>
                </a:r>
                <a:r>
                  <a:rPr lang="ko-KR" altLang="en-US" sz="12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변환도 가능</a:t>
                </a:r>
                <a:endParaRPr lang="en-US" altLang="ko-KR" sz="120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58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To perform a spatial transformation of the input feature map, a sampler must take the set of sampling points Tθ(G), along with the input feature map U and produce the sampled output feature map V .</a:t>
            </a:r>
          </a:p>
          <a:p>
            <a:r>
              <a:rPr lang="en-US" altLang="ko-KR"/>
              <a:t>Each (x s i , ys i ) coordinate in Tθ(G) defines the spatial location in the input where a sampling kernel is applied to get the value at a particular pixel in the output V.</a:t>
            </a:r>
          </a:p>
          <a:p>
            <a:endParaRPr lang="en-US" altLang="ko-KR"/>
          </a:p>
          <a:p>
            <a:r>
              <a:rPr lang="en-US" altLang="ko-KR"/>
              <a:t>where Φx and Φy are the parameters of a generic sampling kernel k() which defines the image interpolation (e.g. bilinear), U c nm is the value at location (n, m) in channel c of the input, and V c i is the output value for pixel i at location (x t i , yt i ) in channel c. </a:t>
            </a:r>
          </a:p>
          <a:p>
            <a:r>
              <a:rPr lang="en-US" altLang="ko-KR"/>
              <a:t>Note that the sampling is done identically for each channel of the input, so every channel is transformed in an identical way (this preserves spatial consistency between channels).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위치가 정확히 정수 좌표 값을 가지지 않을 가능성이 더 높기 때문에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주변 값들의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interpolation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통해 값을 계산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Why do we need interpolation</a:t>
            </a:r>
          </a:p>
          <a:p>
            <a:r>
              <a:rPr lang="ko-KR" altLang="en-US"/>
              <a:t>회전하기 </a:t>
            </a:r>
            <a:r>
              <a:rPr lang="ko-KR" altLang="en-US" dirty="0"/>
              <a:t>전에 포인트 </a:t>
            </a:r>
            <a:r>
              <a:rPr lang="en-US" altLang="ko-KR" dirty="0"/>
              <a:t>=&gt; </a:t>
            </a:r>
            <a:r>
              <a:rPr lang="ko-KR" altLang="en-US" dirty="0"/>
              <a:t>정수 값이 아님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70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Bilinear</a:t>
            </a:r>
            <a:r>
              <a:rPr lang="ko-KR" altLang="en-US" dirty="0"/>
              <a:t> </a:t>
            </a:r>
            <a:r>
              <a:rPr lang="en-US" altLang="ko-KR" dirty="0"/>
              <a:t>interpolation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쌍선형</a:t>
            </a:r>
            <a:r>
              <a:rPr lang="en-US" altLang="ko-KR" dirty="0"/>
              <a:t>, </a:t>
            </a:r>
            <a:r>
              <a:rPr lang="ko-KR" altLang="en-US"/>
              <a:t>이중선형 보간법</a:t>
            </a:r>
            <a:endParaRPr lang="en-US" altLang="ko-KR"/>
          </a:p>
          <a:p>
            <a:endParaRPr lang="en-US" altLang="ko-KR"/>
          </a:p>
          <a:p>
            <a:r>
              <a:rPr lang="en-US" altLang="ko-KR" b="0" i="0">
                <a:solidFill>
                  <a:srgbClr val="292929"/>
                </a:solidFill>
                <a:effectLst/>
                <a:latin typeface="source-serif-pro"/>
              </a:rPr>
              <a:t>It is a (sub-)differentiable sampling mechanism </a:t>
            </a:r>
            <a:r>
              <a:rPr lang="en-US" altLang="ko-KR" b="0" i="0" strike="sngStrike">
                <a:solidFill>
                  <a:srgbClr val="292929"/>
                </a:solidFill>
                <a:effectLst/>
                <a:latin typeface="source-serif-pro"/>
              </a:rPr>
              <a:t>so that it is convenient for backpropagation</a:t>
            </a:r>
          </a:p>
          <a:p>
            <a:r>
              <a:rPr lang="en-US" altLang="ko-KR"/>
              <a:t>allowing loss gradients to flow back not only to the input feature map (6), but also to the sampling grid coordinates</a:t>
            </a:r>
            <a:endParaRPr lang="en-US" altLang="ko-KR" b="0" i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전체 네트워크에서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loss 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값을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backpropagation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계산하려면 </a:t>
            </a:r>
            <a:r>
              <a:rPr lang="en-US" altLang="ko-KR" sz="1200">
                <a:solidFill>
                  <a:srgbClr val="5875B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</a:t>
            </a:r>
            <a:r>
              <a:rPr lang="ko-KR" altLang="en-US" sz="1200">
                <a:solidFill>
                  <a:srgbClr val="5875B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200">
                <a:solidFill>
                  <a:srgbClr val="5875B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</a:t>
            </a:r>
            <a:r>
              <a:rPr lang="ko-KR" altLang="en-US" sz="1200">
                <a:solidFill>
                  <a:srgbClr val="5875B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대해 미분 가능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해야 한다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미분 불가능한 구간이 있더라도 구간별로 나눠서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backpropagation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계산할 수 있다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8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0A43D-CAD8-8BC5-8CFB-29350B7A0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9BB753-57AA-1E48-85D9-C22A459FC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2EAF1-2298-DA59-3D7E-4F50A39F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A1C4-3EF1-406C-85B7-F512AF653C0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49EED-7E4C-FFCB-17EA-BF63564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E0910-E228-50CE-E61C-B8CBF701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0A35-C67D-4D36-A33A-75FE3D9C5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22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BEA3C-0E29-C629-A543-A607F3B6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B0E864-5E5A-83A6-C3A2-8ED2018C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A1C4-3EF1-406C-85B7-F512AF653C0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AAC89F-03A9-8563-15FF-63B30BCB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C27D6-0AB3-C78A-1C2F-617A157ECFF2}"/>
              </a:ext>
            </a:extLst>
          </p:cNvPr>
          <p:cNvSpPr txBox="1"/>
          <p:nvPr userDrawn="1"/>
        </p:nvSpPr>
        <p:spPr>
          <a:xfrm>
            <a:off x="10978194" y="6555267"/>
            <a:ext cx="12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E1EEAB9-1008-43E9-9E7B-A9180C289BDB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/14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A2DD72-2D01-1210-DCD7-65459220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E4EFC-412A-34C5-1B1E-769A9BDCB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53C50-C4AD-F674-F2BF-0D3F8D111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AA1C4-3EF1-406C-85B7-F512AF653C0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EFCA0-D0AF-8375-55A2-BDFA2C548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6A458-3D1E-3938-3A4D-6CE22C0B3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B0A35-C67D-4D36-A33A-75FE3D9C5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5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7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6694782-0979-24D0-4D63-4DACB413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2080708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5100" b="1">
                <a:latin typeface="Arial" panose="020B0604020202020204" pitchFamily="34" charset="0"/>
                <a:cs typeface="Arial" panose="020B0604020202020204" pitchFamily="34" charset="0"/>
              </a:rPr>
              <a:t>Spatial Transformer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52FBDC-143C-3A1D-8313-E76AFD46282D}"/>
              </a:ext>
            </a:extLst>
          </p:cNvPr>
          <p:cNvSpPr txBox="1"/>
          <p:nvPr/>
        </p:nvSpPr>
        <p:spPr>
          <a:xfrm>
            <a:off x="8752114" y="4540024"/>
            <a:ext cx="278548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r"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>
                <a:latin typeface="Comic Sans MS" panose="030F0702030302020204" pitchFamily="66" charset="0"/>
              </a:rPr>
              <a:t>2022.11.11</a:t>
            </a:r>
          </a:p>
          <a:p>
            <a:pPr algn="r"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>
                <a:latin typeface="Comic Sans MS" panose="030F0702030302020204" pitchFamily="66" charset="0"/>
              </a:rPr>
              <a:t>Advanced Computer Vision</a:t>
            </a:r>
          </a:p>
          <a:p>
            <a:pPr algn="r"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KENTECH Energy AI</a:t>
            </a:r>
          </a:p>
          <a:p>
            <a:pPr algn="r"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VIEW Lab </a:t>
            </a:r>
          </a:p>
          <a:p>
            <a:pPr algn="r"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Sohee Kim</a:t>
            </a:r>
          </a:p>
        </p:txBody>
      </p:sp>
      <p:sp>
        <p:nvSpPr>
          <p:cNvPr id="37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F97AE-2941-00DB-053C-2FC53EA618EF}"/>
              </a:ext>
            </a:extLst>
          </p:cNvPr>
          <p:cNvSpPr txBox="1"/>
          <p:nvPr/>
        </p:nvSpPr>
        <p:spPr>
          <a:xfrm>
            <a:off x="860742" y="4484481"/>
            <a:ext cx="4533527" cy="559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1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</a:t>
            </a:r>
            <a:endParaRPr lang="en-US" altLang="ko-KR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1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Advances in neural information processing systems 28 (2015).</a:t>
            </a:r>
            <a:endParaRPr lang="en-US" altLang="ko-K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1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Spatial Transformers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311228"/>
            <a:ext cx="4107869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Transformer Networks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40BCB-A440-EA57-960F-21A60DD77E85}"/>
              </a:ext>
            </a:extLst>
          </p:cNvPr>
          <p:cNvSpPr txBox="1"/>
          <p:nvPr/>
        </p:nvSpPr>
        <p:spPr>
          <a:xfrm>
            <a:off x="521991" y="1845399"/>
            <a:ext cx="11436783" cy="31324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combination of </a:t>
            </a:r>
            <a:r>
              <a:rPr lang="en-US" altLang="ko-KR" sz="1600" u="sng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Localisation </a:t>
            </a:r>
            <a:r>
              <a:rPr lang="en-US" altLang="ko-KR" sz="1600" u="sng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network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1600" u="sng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grid generator</a:t>
            </a:r>
            <a:r>
              <a:rPr lang="ko-KR" altLang="en-US" sz="1600" u="sng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and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u="sng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sampler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form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spatial transformer module </a:t>
            </a:r>
            <a:b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 CNN achitecture</a:t>
            </a:r>
            <a:r>
              <a:rPr lang="en-US" altLang="ko-KR" sz="1600">
                <a:solidFill>
                  <a:srgbClr val="5875B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⇒ </a:t>
            </a:r>
            <a:r>
              <a:rPr lang="en-US" altLang="ko-KR" sz="1600" b="1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Spatial Transformer Network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Spatial transformer module can be dropped into a CNN architecture </a:t>
            </a:r>
            <a:r>
              <a:rPr lang="en-US" altLang="ko-KR" sz="160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at any point, and in any number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Learn </a:t>
            </a:r>
            <a:r>
              <a:rPr lang="en-US" altLang="ko-KR" sz="160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during the training process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minimize the overall cost function of CNN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⇒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it has little effect on training speed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knowledge(how to transform) is compressed and cached in the weights of the localisation network during training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It is possible to have </a:t>
            </a:r>
            <a:r>
              <a:rPr lang="en-US" altLang="ko-KR" sz="160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multiple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spatial transformers in a CNN.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put the ST layer just before the CNN input : most efficient 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D0CA442-AAE1-689B-51BE-5A879375F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44"/>
          <a:stretch/>
        </p:blipFill>
        <p:spPr>
          <a:xfrm>
            <a:off x="7287085" y="4530926"/>
            <a:ext cx="4717346" cy="18950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6190627-309A-0BF0-9632-E0B0DDD0594C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4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Experiments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40BCB-A440-EA57-960F-21A60DD77E85}"/>
              </a:ext>
            </a:extLst>
          </p:cNvPr>
          <p:cNvSpPr txBox="1"/>
          <p:nvPr/>
        </p:nvSpPr>
        <p:spPr>
          <a:xfrm>
            <a:off x="567648" y="4035356"/>
            <a:ext cx="11056703" cy="26338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MNIST dataset – distorted in various ways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(4)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rotation (R), rotation-translation-scale (RTS), projective transformation (P), elastic warping (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 we can see, ST-FCN outperforms FCN and ST-CNN outperforms CNN.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4B4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ST-CNN models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consistently perform better than ST-FCN models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CNN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FCN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⇒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The CNN models include two max-pooling layers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Maxpooling layer makes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spatial invariance high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Spatial transformation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affine (AFF), projective (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Proj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thin plate spline transformation (TPS)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Between different classes of transformation, the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TPS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is the most powerful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4353D-47FA-3617-9E0F-438DE34B7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7"/>
          <a:stretch/>
        </p:blipFill>
        <p:spPr>
          <a:xfrm>
            <a:off x="1771596" y="1675598"/>
            <a:ext cx="8648808" cy="23096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4E258C9-7084-E0B8-8DC4-7DB3C7543B92}"/>
              </a:ext>
            </a:extLst>
          </p:cNvPr>
          <p:cNvSpPr/>
          <p:nvPr/>
        </p:nvSpPr>
        <p:spPr>
          <a:xfrm>
            <a:off x="5336206" y="1245544"/>
            <a:ext cx="196912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793E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ST-CNN TPS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8FECAE-EAEA-3E6A-5B50-84DA062B33CF}"/>
              </a:ext>
            </a:extLst>
          </p:cNvPr>
          <p:cNvCxnSpPr>
            <a:cxnSpLocks/>
          </p:cNvCxnSpPr>
          <p:nvPr/>
        </p:nvCxnSpPr>
        <p:spPr>
          <a:xfrm flipV="1">
            <a:off x="6320769" y="1505712"/>
            <a:ext cx="0" cy="220622"/>
          </a:xfrm>
          <a:prstGeom prst="straightConnector1">
            <a:avLst/>
          </a:prstGeom>
          <a:ln w="28575">
            <a:solidFill>
              <a:srgbClr val="7793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18E7F-3A28-A683-8333-70AB0740CBD0}"/>
              </a:ext>
            </a:extLst>
          </p:cNvPr>
          <p:cNvSpPr/>
          <p:nvPr/>
        </p:nvSpPr>
        <p:spPr>
          <a:xfrm>
            <a:off x="8166115" y="1225751"/>
            <a:ext cx="196912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793E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ST-CNN </a:t>
            </a:r>
            <a:r>
              <a:rPr lang="en-US" altLang="ko-KR" sz="1400" dirty="0" err="1">
                <a:solidFill>
                  <a:srgbClr val="7793E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Aff</a:t>
            </a:r>
            <a:endParaRPr lang="en-US" altLang="ko-KR" sz="1400" dirty="0">
              <a:solidFill>
                <a:srgbClr val="7793E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0754B19-A7D2-966B-48C1-D3006707018F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9E053-A133-FEDA-96BA-7DF958889015}"/>
                  </a:ext>
                </a:extLst>
              </p:cNvPr>
              <p:cNvSpPr txBox="1"/>
              <p:nvPr/>
            </p:nvSpPr>
            <p:spPr>
              <a:xfrm>
                <a:off x="5874687" y="3899530"/>
                <a:ext cx="8921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>
                    <a:solidFill>
                      <a:schemeClr val="bg1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grid</a:t>
                </a:r>
                <a:r>
                  <a:rPr lang="ko-KR" altLang="en-US" sz="1200" b="0">
                    <a:solidFill>
                      <a:schemeClr val="bg1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ko-KR" altLang="en-US" sz="1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sz="1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sz="1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b="1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9E053-A133-FEDA-96BA-7DF95888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687" y="3899530"/>
                <a:ext cx="892162" cy="276999"/>
              </a:xfrm>
              <a:prstGeom prst="rect">
                <a:avLst/>
              </a:prstGeom>
              <a:blipFill>
                <a:blip r:embed="rId4"/>
                <a:stretch>
                  <a:fillRect l="-685"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19AB32E-444A-AB47-4A06-3AC487F61A79}"/>
              </a:ext>
            </a:extLst>
          </p:cNvPr>
          <p:cNvSpPr txBox="1"/>
          <p:nvPr/>
        </p:nvSpPr>
        <p:spPr>
          <a:xfrm>
            <a:off x="567648" y="2179145"/>
            <a:ext cx="1151223" cy="1346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FCN, CNN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 + FCN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 + CNN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FC767ED-9461-F1F4-F149-F98AC377C869}"/>
              </a:ext>
            </a:extLst>
          </p:cNvPr>
          <p:cNvSpPr/>
          <p:nvPr/>
        </p:nvSpPr>
        <p:spPr>
          <a:xfrm>
            <a:off x="2621280" y="3708383"/>
            <a:ext cx="1978660" cy="23974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D966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F97E226-233A-E0C8-1FE9-61EEB20B253F}"/>
              </a:ext>
            </a:extLst>
          </p:cNvPr>
          <p:cNvSpPr/>
          <p:nvPr/>
        </p:nvSpPr>
        <p:spPr>
          <a:xfrm>
            <a:off x="2621280" y="3032342"/>
            <a:ext cx="1978660" cy="23974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D966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63BB07-8307-2F7A-4715-8AAB9AAA2112}"/>
              </a:ext>
            </a:extLst>
          </p:cNvPr>
          <p:cNvSpPr/>
          <p:nvPr/>
        </p:nvSpPr>
        <p:spPr>
          <a:xfrm>
            <a:off x="1830125" y="3475060"/>
            <a:ext cx="732627" cy="24868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D966">
                <a:alpha val="8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803172-08B7-CBE1-06F9-C4A184A8D95B}"/>
              </a:ext>
            </a:extLst>
          </p:cNvPr>
          <p:cNvCxnSpPr>
            <a:cxnSpLocks/>
          </p:cNvCxnSpPr>
          <p:nvPr/>
        </p:nvCxnSpPr>
        <p:spPr>
          <a:xfrm flipV="1">
            <a:off x="9150678" y="1505712"/>
            <a:ext cx="0" cy="220622"/>
          </a:xfrm>
          <a:prstGeom prst="straightConnector1">
            <a:avLst/>
          </a:prstGeom>
          <a:ln w="28575">
            <a:solidFill>
              <a:srgbClr val="7793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236278"/>
            <a:ext cx="4107869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Distorted MNIST</a:t>
            </a:r>
          </a:p>
        </p:txBody>
      </p:sp>
    </p:spTree>
    <p:extLst>
      <p:ext uri="{BB962C8B-B14F-4D97-AF65-F5344CB8AC3E}">
        <p14:creationId xmlns:p14="http://schemas.microsoft.com/office/powerpoint/2010/main" val="118517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Experiments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236278"/>
            <a:ext cx="4107869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Street View House Numbers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40BCB-A440-EA57-960F-21A60DD77E85}"/>
              </a:ext>
            </a:extLst>
          </p:cNvPr>
          <p:cNvSpPr txBox="1"/>
          <p:nvPr/>
        </p:nvSpPr>
        <p:spPr>
          <a:xfrm>
            <a:off x="567648" y="4030122"/>
            <a:ext cx="8488414" cy="26338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This dataset contains around 200k real world images of house numbers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Put ST layer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CNN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convolutional stack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ST-CNN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Single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Only one ST at the beginning of network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ST-CNN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Multi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One ST before each convolutional layer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Affine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transformation, bilinear sampler is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used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4B4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ST-CNN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outperforms Maxout and CNN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ST-CNN Multi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outperforms ST-CNN Single a bit–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속도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6%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느려짐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D584F6-A626-D59B-1AAA-EA9530A22751}"/>
              </a:ext>
            </a:extLst>
          </p:cNvPr>
          <p:cNvSpPr/>
          <p:nvPr/>
        </p:nvSpPr>
        <p:spPr>
          <a:xfrm>
            <a:off x="9056061" y="1361599"/>
            <a:ext cx="196912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793E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ST-CNN Multi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477E9DA-2267-6D6C-DCA1-C604B524B028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3740BB-855A-EC81-43F5-84BA41093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1" y="1640679"/>
            <a:ext cx="9959973" cy="237439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EB5DD8-48D9-5070-F881-EA5417683325}"/>
              </a:ext>
            </a:extLst>
          </p:cNvPr>
          <p:cNvCxnSpPr>
            <a:cxnSpLocks/>
          </p:cNvCxnSpPr>
          <p:nvPr/>
        </p:nvCxnSpPr>
        <p:spPr>
          <a:xfrm flipV="1">
            <a:off x="9666926" y="1655725"/>
            <a:ext cx="0" cy="335725"/>
          </a:xfrm>
          <a:prstGeom prst="straightConnector1">
            <a:avLst/>
          </a:prstGeom>
          <a:ln w="28575">
            <a:solidFill>
              <a:srgbClr val="7793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5C411C-963E-5FE6-5C2C-AAE3AA747528}"/>
              </a:ext>
            </a:extLst>
          </p:cNvPr>
          <p:cNvSpPr/>
          <p:nvPr/>
        </p:nvSpPr>
        <p:spPr>
          <a:xfrm>
            <a:off x="6023610" y="1999576"/>
            <a:ext cx="318136" cy="237553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D966">
                <a:alpha val="6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319CD5-AB03-CC6C-44C9-2DE65621FFB7}"/>
              </a:ext>
            </a:extLst>
          </p:cNvPr>
          <p:cNvSpPr/>
          <p:nvPr/>
        </p:nvSpPr>
        <p:spPr>
          <a:xfrm>
            <a:off x="7185660" y="2005291"/>
            <a:ext cx="318136" cy="237553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D966">
                <a:alpha val="6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BA03AA-FC2D-0DCC-B585-D1585DD1DC06}"/>
              </a:ext>
            </a:extLst>
          </p:cNvPr>
          <p:cNvSpPr/>
          <p:nvPr/>
        </p:nvSpPr>
        <p:spPr>
          <a:xfrm>
            <a:off x="8330565" y="1999576"/>
            <a:ext cx="318136" cy="237553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D966">
                <a:alpha val="6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4737A8-8ECF-4646-E898-AAEAFBF0724A}"/>
              </a:ext>
            </a:extLst>
          </p:cNvPr>
          <p:cNvSpPr/>
          <p:nvPr/>
        </p:nvSpPr>
        <p:spPr>
          <a:xfrm>
            <a:off x="9492615" y="1999576"/>
            <a:ext cx="318136" cy="237553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D966">
                <a:alpha val="6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E66C089-DB00-44A4-5EEF-B2BA742CDB27}"/>
              </a:ext>
            </a:extLst>
          </p:cNvPr>
          <p:cNvSpPr/>
          <p:nvPr/>
        </p:nvSpPr>
        <p:spPr>
          <a:xfrm>
            <a:off x="2110154" y="3708383"/>
            <a:ext cx="2151966" cy="24893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D966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83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Experiments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40BCB-A440-EA57-960F-21A60DD77E85}"/>
              </a:ext>
            </a:extLst>
          </p:cNvPr>
          <p:cNvSpPr txBox="1"/>
          <p:nvPr/>
        </p:nvSpPr>
        <p:spPr>
          <a:xfrm>
            <a:off x="567648" y="4034041"/>
            <a:ext cx="11056703" cy="26338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 a spatial transformer network with multiple transformers in parallel to perform fine-grained bird classification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CUB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200-2011 birds dataset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- 200 species of birds, 11,788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Strong baseline CNN model : Inception-v2 (ImageNet pre-trained) for classifying 200 species (82.3% accuracy)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2x ST-CNN , 4x ST-CNN : 2 or 4 parallel STs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4x ST-CNN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achieves an accuracy of 84.1%, outperforms the baseline by 1.8%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Interesting behaviour : Each box = ST found (without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supervision)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2x ST-CNN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en-US" altLang="ko-KR" sz="1600">
                <a:solidFill>
                  <a:srgbClr val="FF4B4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red ST</a:t>
            </a:r>
            <a:r>
              <a:rPr lang="ko-KR" altLang="en-US" sz="1600">
                <a:solidFill>
                  <a:srgbClr val="FF4B4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head detector, </a:t>
            </a:r>
            <a:r>
              <a:rPr lang="en-US" altLang="ko-KR" sz="1600">
                <a:solidFill>
                  <a:schemeClr val="accent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green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detect central part of the body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D584F6-A626-D59B-1AAA-EA9530A22751}"/>
              </a:ext>
            </a:extLst>
          </p:cNvPr>
          <p:cNvSpPr/>
          <p:nvPr/>
        </p:nvSpPr>
        <p:spPr>
          <a:xfrm>
            <a:off x="9669636" y="2063444"/>
            <a:ext cx="136403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7793E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2x ST-CNN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1CFA21-9D6E-71C6-217E-6F1E6761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74" y="1580757"/>
            <a:ext cx="8038186" cy="238603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BEFD5C-8DC1-96BF-FA1C-59563F694BC7}"/>
              </a:ext>
            </a:extLst>
          </p:cNvPr>
          <p:cNvCxnSpPr>
            <a:cxnSpLocks/>
          </p:cNvCxnSpPr>
          <p:nvPr/>
        </p:nvCxnSpPr>
        <p:spPr>
          <a:xfrm>
            <a:off x="9174362" y="2232721"/>
            <a:ext cx="594478" cy="0"/>
          </a:xfrm>
          <a:prstGeom prst="straightConnector1">
            <a:avLst/>
          </a:prstGeom>
          <a:ln w="28575">
            <a:solidFill>
              <a:srgbClr val="7793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6C74E5-F7FA-5439-3875-3765A6CE9269}"/>
              </a:ext>
            </a:extLst>
          </p:cNvPr>
          <p:cNvSpPr/>
          <p:nvPr/>
        </p:nvSpPr>
        <p:spPr>
          <a:xfrm>
            <a:off x="9669636" y="3149120"/>
            <a:ext cx="136403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7793E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4x ST-CNN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84B14F2-6F8F-3215-F5C6-B179DDD3EDA6}"/>
              </a:ext>
            </a:extLst>
          </p:cNvPr>
          <p:cNvCxnSpPr>
            <a:cxnSpLocks/>
          </p:cNvCxnSpPr>
          <p:nvPr/>
        </p:nvCxnSpPr>
        <p:spPr>
          <a:xfrm>
            <a:off x="9174362" y="3318397"/>
            <a:ext cx="594478" cy="0"/>
          </a:xfrm>
          <a:prstGeom prst="straightConnector1">
            <a:avLst/>
          </a:prstGeom>
          <a:ln w="28575">
            <a:solidFill>
              <a:srgbClr val="7793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26D0E1-9985-C798-AF89-9F9E764EB2CD}"/>
              </a:ext>
            </a:extLst>
          </p:cNvPr>
          <p:cNvSpPr/>
          <p:nvPr/>
        </p:nvSpPr>
        <p:spPr>
          <a:xfrm>
            <a:off x="7050390" y="1214614"/>
            <a:ext cx="68202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4B4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Head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FD3F56-7A8B-81D6-C94A-FC2C8057C472}"/>
              </a:ext>
            </a:extLst>
          </p:cNvPr>
          <p:cNvCxnSpPr>
            <a:cxnSpLocks/>
          </p:cNvCxnSpPr>
          <p:nvPr/>
        </p:nvCxnSpPr>
        <p:spPr>
          <a:xfrm flipV="1">
            <a:off x="7391400" y="1508760"/>
            <a:ext cx="0" cy="38968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5C9DEF-B512-E3A1-0364-D00ABF29EA9A}"/>
              </a:ext>
            </a:extLst>
          </p:cNvPr>
          <p:cNvSpPr/>
          <p:nvPr/>
        </p:nvSpPr>
        <p:spPr>
          <a:xfrm>
            <a:off x="7610538" y="1288341"/>
            <a:ext cx="68202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A57A163-1940-1793-296D-D6EA0AC350FF}"/>
              </a:ext>
            </a:extLst>
          </p:cNvPr>
          <p:cNvCxnSpPr>
            <a:cxnSpLocks/>
          </p:cNvCxnSpPr>
          <p:nvPr/>
        </p:nvCxnSpPr>
        <p:spPr>
          <a:xfrm flipV="1">
            <a:off x="7901790" y="1580757"/>
            <a:ext cx="0" cy="53866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5FF2731-3722-7D8E-BD84-DF2FA84F52A7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41A4F2-DA9E-55F3-7798-8F4A8C1ED5A8}"/>
              </a:ext>
            </a:extLst>
          </p:cNvPr>
          <p:cNvSpPr/>
          <p:nvPr/>
        </p:nvSpPr>
        <p:spPr>
          <a:xfrm>
            <a:off x="1238250" y="3573213"/>
            <a:ext cx="2042160" cy="22260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D966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236278"/>
            <a:ext cx="4107869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 Fine-Grained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5789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40BCB-A440-EA57-960F-21A60DD77E85}"/>
              </a:ext>
            </a:extLst>
          </p:cNvPr>
          <p:cNvSpPr txBox="1"/>
          <p:nvPr/>
        </p:nvSpPr>
        <p:spPr>
          <a:xfrm>
            <a:off x="567648" y="1382436"/>
            <a:ext cx="11056703" cy="18951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 new self-contained module for neural networks – the </a:t>
            </a:r>
            <a:r>
              <a:rPr lang="en-US" altLang="ko-KR" sz="1600" b="1">
                <a:solidFill>
                  <a:srgbClr val="FF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spatial transformer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This module can be dropped into a network and perform explicit spatial transformations of features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Differentiable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and learnt in an </a:t>
            </a:r>
            <a:r>
              <a:rPr lang="en-US" altLang="ko-KR" sz="1600" dirty="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end-to-end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fashion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without making any changes to the loss 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While CNNs provide an incredibly strong baseline, they see gains in accuracy using spatial transformers across multiple tasks, resulting in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state-of-the-art performance.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67155C-927A-E55D-0D51-67C306AC5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2" y="3580366"/>
            <a:ext cx="5550591" cy="26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BDCBA01-9756-AE10-7B24-A680E64C8653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6A209B-8434-B4EB-ECD5-23F199FE9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3" y="3251922"/>
            <a:ext cx="4757208" cy="26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8726B-3DFE-8248-B4B2-8EC69453787F}"/>
              </a:ext>
            </a:extLst>
          </p:cNvPr>
          <p:cNvSpPr txBox="1"/>
          <p:nvPr/>
        </p:nvSpPr>
        <p:spPr>
          <a:xfrm>
            <a:off x="-14748" y="6457890"/>
            <a:ext cx="7093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https://manjunathbhat9920.medium.com/spatial-transformer-network-82666f184299</a:t>
            </a:r>
            <a:endParaRPr lang="en-US" altLang="ko-KR" sz="100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https://towardsdatascience.com/review-stn-spatial-transformer-network-image-classification-d3cbd98a70aa</a:t>
            </a:r>
          </a:p>
        </p:txBody>
      </p:sp>
    </p:spTree>
    <p:extLst>
      <p:ext uri="{BB962C8B-B14F-4D97-AF65-F5344CB8AC3E}">
        <p14:creationId xmlns:p14="http://schemas.microsoft.com/office/powerpoint/2010/main" val="126358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1"/>
            <a:ext cx="10454030" cy="255116"/>
          </a:xfrm>
        </p:spPr>
        <p:txBody>
          <a:bodyPr>
            <a:noAutofit/>
          </a:bodyPr>
          <a:lstStyle/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2678433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4334" y="1409900"/>
            <a:ext cx="11056702" cy="1895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Convolutional Neural Network (CNN) define an exceptionally powerful class of models,</a:t>
            </a:r>
            <a:br>
              <a:rPr lang="en-US" altLang="ko-KR" sz="16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but has</a:t>
            </a:r>
            <a:r>
              <a:rPr lang="en-US" altLang="ko-KR" sz="1600" b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solidFill>
                  <a:srgbClr val="FF4B4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Limitation</a:t>
            </a:r>
            <a:r>
              <a:rPr lang="en-US" altLang="ko-KR" sz="1600" b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en-US" altLang="ko-KR" sz="1600" b="1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lack of ability to be </a:t>
            </a:r>
            <a:r>
              <a:rPr lang="en-US" altLang="ko-KR" sz="1600" b="1" u="sng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Spatially invariant</a:t>
            </a:r>
            <a:r>
              <a:rPr lang="ko-KR" altLang="en-US" sz="1600" b="1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b="1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</a:t>
            </a:r>
            <a:r>
              <a:rPr lang="ko-KR" altLang="en-US" sz="1600" b="1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b="1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</a:t>
            </a:r>
            <a:r>
              <a:rPr lang="ko-KR" altLang="en-US" sz="1600" b="1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b="1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</a:t>
            </a:r>
            <a:r>
              <a:rPr lang="ko-KR" altLang="en-US" sz="1600" b="1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b="1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</a:t>
            </a:r>
            <a:br>
              <a:rPr lang="en-US" altLang="ko-KR" sz="16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== invariance of the model towards spatial transformations of images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(rotation, translation, scaling)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Max-pooling layer</a:t>
            </a:r>
            <a:r>
              <a:rPr lang="en-US" altLang="ko-KR" sz="160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satisfy this, but 2x2 pixel-wise operation is difficult to cope with various spatial variability</a:t>
            </a:r>
            <a:endParaRPr lang="en-US" altLang="ko-KR" sz="1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b="1" dirty="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Spatial </a:t>
            </a:r>
            <a:r>
              <a:rPr lang="en-US" altLang="ko-KR" sz="1600" b="1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transformer module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include in to standard neural network</a:t>
            </a:r>
            <a:endParaRPr lang="en-US" altLang="ko-KR" sz="1600" dirty="0">
              <a:solidFill>
                <a:srgbClr val="6571E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D9F88-5092-E988-403A-9E99EBE4E645}"/>
              </a:ext>
            </a:extLst>
          </p:cNvPr>
          <p:cNvSpPr txBox="1"/>
          <p:nvPr/>
        </p:nvSpPr>
        <p:spPr>
          <a:xfrm>
            <a:off x="564334" y="3875424"/>
            <a:ext cx="11056703" cy="2418400"/>
          </a:xfrm>
          <a:prstGeom prst="roundRect">
            <a:avLst>
              <a:gd name="adj" fmla="val 8562"/>
            </a:avLst>
          </a:prstGeom>
          <a:noFill/>
          <a:ln w="38100">
            <a:solidFill>
              <a:srgbClr val="A8AFEE">
                <a:alpha val="80000"/>
              </a:srgb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Spatial transformer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module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 learnable module that can be placed in a CNN, to increase the spatial invariance in an efficient manner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 dynamic mechanism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unlike pooling layer (receptive fields are fixed and local)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 image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transformation is performed on the entire feature map (can include </a:t>
            </a:r>
            <a:r>
              <a:rPr lang="en-US" altLang="ko-KR" sz="160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scaling,</a:t>
            </a:r>
            <a:r>
              <a:rPr lang="ko-KR" altLang="en-US" sz="160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cropping,</a:t>
            </a:r>
            <a:r>
              <a:rPr lang="ko-KR" altLang="en-US" sz="160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rotations, non-rigid deformations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Networks select regions that are most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relevant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(attention), transform those regions to a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canonical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일반적인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pose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67333-5777-B778-1D44-0E73ED9C28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7254922" y="3462428"/>
            <a:ext cx="4246372" cy="8259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F0DD32-A1B8-7756-5C22-17732A799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71"/>
          <a:stretch/>
        </p:blipFill>
        <p:spPr bwMode="auto">
          <a:xfrm>
            <a:off x="10061803" y="255117"/>
            <a:ext cx="1902342" cy="111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C253C9E-08F7-F972-A70B-DDB9B082C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017" y="1336495"/>
            <a:ext cx="1434280" cy="103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CD2F73-2A88-4470-E0E0-3D730A835DAD}"/>
              </a:ext>
            </a:extLst>
          </p:cNvPr>
          <p:cNvSpPr txBox="1"/>
          <p:nvPr/>
        </p:nvSpPr>
        <p:spPr>
          <a:xfrm>
            <a:off x="-14748" y="6611778"/>
            <a:ext cx="70930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https://towardsdatascience.com/review-stn-spatial-transformer-network-image-classification-d3cbd98a70aa</a:t>
            </a:r>
          </a:p>
        </p:txBody>
      </p:sp>
    </p:spTree>
    <p:extLst>
      <p:ext uri="{BB962C8B-B14F-4D97-AF65-F5344CB8AC3E}">
        <p14:creationId xmlns:p14="http://schemas.microsoft.com/office/powerpoint/2010/main" val="31004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2678433" cy="664836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ea typeface="Microsoft GothicNeo" panose="020B0500000101010101" pitchFamily="50" charset="-127"/>
                <a:cs typeface="Arial" panose="020B0604020202020204" pitchFamily="34" charset="0"/>
              </a:rPr>
              <a:t> Introduction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311228"/>
            <a:ext cx="3378648" cy="882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Microsoft GothicNeo" panose="020B0500000101010101" pitchFamily="50" charset="-127"/>
                <a:cs typeface="Arial" panose="020B0604020202020204" pitchFamily="34" charset="0"/>
              </a:rPr>
              <a:t>Image classification</a:t>
            </a:r>
            <a:b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Microsoft GothicNeo" panose="020B0500000101010101" pitchFamily="50" charset="-127"/>
                <a:cs typeface="Arial" panose="020B0604020202020204" pitchFamily="34" charset="0"/>
              </a:rPr>
            </a:b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Microsoft GothicNeo" panose="020B0500000101010101" pitchFamily="50" charset="-127"/>
                <a:cs typeface="Arial" panose="020B0604020202020204" pitchFamily="34" charset="0"/>
              </a:rPr>
              <a:t>Using Spatial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B96DC-5EF7-0226-1AAF-8CF001F8878F}"/>
              </a:ext>
            </a:extLst>
          </p:cNvPr>
          <p:cNvSpPr txBox="1"/>
          <p:nvPr/>
        </p:nvSpPr>
        <p:spPr>
          <a:xfrm>
            <a:off x="10210929" y="1709637"/>
            <a:ext cx="15347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Result using a spatial transformer as the first layer of a FC network trained for distorted MNIST digit classification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5F0807-2C16-5C8B-EFFB-93347427658B}"/>
              </a:ext>
            </a:extLst>
          </p:cNvPr>
          <p:cNvGrpSpPr/>
          <p:nvPr/>
        </p:nvGrpSpPr>
        <p:grpSpPr>
          <a:xfrm>
            <a:off x="5212267" y="1550877"/>
            <a:ext cx="7123023" cy="4828881"/>
            <a:chOff x="4355412" y="1494382"/>
            <a:chExt cx="7123023" cy="48288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B0E31F-F89D-E571-B768-CC4AF938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620" y="1494382"/>
              <a:ext cx="4575453" cy="355868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60594BB-3D33-2DDD-6079-5B22CA6C50D9}"/>
                </a:ext>
              </a:extLst>
            </p:cNvPr>
            <p:cNvSpPr/>
            <p:nvPr/>
          </p:nvSpPr>
          <p:spPr>
            <a:xfrm>
              <a:off x="4355412" y="5434735"/>
              <a:ext cx="2138865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7D7D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Input</a:t>
              </a:r>
              <a:r>
                <a:rPr lang="en-US" altLang="ko-KR" sz="16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of 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spatial transformer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F61FBC-DF28-04F2-11E1-7455D8E84D45}"/>
                </a:ext>
              </a:extLst>
            </p:cNvPr>
            <p:cNvSpPr/>
            <p:nvPr/>
          </p:nvSpPr>
          <p:spPr>
            <a:xfrm>
              <a:off x="6273522" y="5425365"/>
              <a:ext cx="1718576" cy="861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7D7D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Prediction</a:t>
              </a:r>
              <a:r>
                <a:rPr lang="en-US" altLang="ko-KR" sz="16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(Localization 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network)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A7C0ED-D17C-C1BF-4BA6-D539E65E3816}"/>
                </a:ext>
              </a:extLst>
            </p:cNvPr>
            <p:cNvSpPr/>
            <p:nvPr/>
          </p:nvSpPr>
          <p:spPr>
            <a:xfrm>
              <a:off x="7933890" y="5425365"/>
              <a:ext cx="2138866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7D7D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Output</a:t>
              </a:r>
              <a:r>
                <a:rPr lang="en-US" altLang="ko-KR" sz="16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of 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spatial transformer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3447420-A124-9763-F7ED-E67DABF07AAC}"/>
                </a:ext>
              </a:extLst>
            </p:cNvPr>
            <p:cNvCxnSpPr>
              <a:cxnSpLocks/>
            </p:cNvCxnSpPr>
            <p:nvPr/>
          </p:nvCxnSpPr>
          <p:spPr>
            <a:xfrm>
              <a:off x="5375490" y="4928321"/>
              <a:ext cx="0" cy="608705"/>
            </a:xfrm>
            <a:prstGeom prst="straightConnector1">
              <a:avLst/>
            </a:prstGeom>
            <a:ln w="28575">
              <a:solidFill>
                <a:srgbClr val="FFB3B3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1203ECB-BDD5-2E41-5BBF-A30211A0C4CA}"/>
                </a:ext>
              </a:extLst>
            </p:cNvPr>
            <p:cNvCxnSpPr>
              <a:cxnSpLocks/>
            </p:cNvCxnSpPr>
            <p:nvPr/>
          </p:nvCxnSpPr>
          <p:spPr>
            <a:xfrm>
              <a:off x="6921318" y="4928321"/>
              <a:ext cx="0" cy="556375"/>
            </a:xfrm>
            <a:prstGeom prst="straightConnector1">
              <a:avLst/>
            </a:prstGeom>
            <a:ln w="28575">
              <a:solidFill>
                <a:srgbClr val="FFB3B3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FF33FCC-D779-A833-4ED7-6459F4E4B00C}"/>
                </a:ext>
              </a:extLst>
            </p:cNvPr>
            <p:cNvCxnSpPr>
              <a:cxnSpLocks/>
            </p:cNvCxnSpPr>
            <p:nvPr/>
          </p:nvCxnSpPr>
          <p:spPr>
            <a:xfrm>
              <a:off x="8442220" y="4940900"/>
              <a:ext cx="219244" cy="521388"/>
            </a:xfrm>
            <a:prstGeom prst="straightConnector1">
              <a:avLst/>
            </a:prstGeom>
            <a:ln w="28575">
              <a:solidFill>
                <a:srgbClr val="FFB3B3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3BD313-63AE-3A4E-D228-63DCA1FCFD4C}"/>
                </a:ext>
              </a:extLst>
            </p:cNvPr>
            <p:cNvSpPr/>
            <p:nvPr/>
          </p:nvSpPr>
          <p:spPr>
            <a:xfrm>
              <a:off x="9343371" y="4639102"/>
              <a:ext cx="1712148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Classification</a:t>
              </a:r>
            </a:p>
            <a:p>
              <a:pPr algn="ctr"/>
              <a:r>
                <a:rPr lang="en-US" altLang="ko-KR" sz="1600" dirty="0">
                  <a:solidFill>
                    <a:srgbClr val="FF7D7D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prediction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2B3BDBE-9CFF-6D7B-A180-8178B06B08C8}"/>
                </a:ext>
              </a:extLst>
            </p:cNvPr>
            <p:cNvCxnSpPr>
              <a:cxnSpLocks/>
            </p:cNvCxnSpPr>
            <p:nvPr/>
          </p:nvCxnSpPr>
          <p:spPr>
            <a:xfrm>
              <a:off x="9271131" y="4560425"/>
              <a:ext cx="249268" cy="172794"/>
            </a:xfrm>
            <a:prstGeom prst="straightConnector1">
              <a:avLst/>
            </a:prstGeom>
            <a:ln w="28575">
              <a:solidFill>
                <a:srgbClr val="FFB3B3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25241C-0307-A700-5FDB-9654CD8228BF}"/>
                </a:ext>
              </a:extLst>
            </p:cNvPr>
            <p:cNvSpPr txBox="1"/>
            <p:nvPr/>
          </p:nvSpPr>
          <p:spPr>
            <a:xfrm>
              <a:off x="4532333" y="5980692"/>
              <a:ext cx="1741190" cy="30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&gt; distorted</a:t>
              </a:r>
              <a:r>
                <a:rPr lang="en-US" altLang="ko-KR" sz="140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lang="ko-KR" altLang="en-US" sz="140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왜곡됨</a:t>
              </a:r>
              <a:r>
                <a:rPr lang="en-US" altLang="ko-KR" sz="140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40397C-7E03-E73C-D424-08E69C59D3EC}"/>
                </a:ext>
              </a:extLst>
            </p:cNvPr>
            <p:cNvSpPr txBox="1"/>
            <p:nvPr/>
          </p:nvSpPr>
          <p:spPr>
            <a:xfrm>
              <a:off x="7992098" y="5984709"/>
              <a:ext cx="3486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→ </a:t>
              </a:r>
              <a:r>
                <a:rPr lang="en-US" altLang="ko-KR" sz="160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Fully-connected</a:t>
              </a:r>
              <a:r>
                <a:rPr lang="ko-KR" altLang="en-US" sz="160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60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network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E5ADBBA-13FB-54FC-8BAB-CDEA66A63D74}"/>
              </a:ext>
            </a:extLst>
          </p:cNvPr>
          <p:cNvSpPr txBox="1"/>
          <p:nvPr/>
        </p:nvSpPr>
        <p:spPr>
          <a:xfrm>
            <a:off x="567648" y="2233213"/>
            <a:ext cx="4912605" cy="411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action of the spatial transformer is conditioned on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individual data samples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trained well without extra supervision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Can be trained with standard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back-propagation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(allowing </a:t>
            </a:r>
            <a:r>
              <a:rPr lang="en-US" altLang="ko-KR" sz="1600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end-to-end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training of models)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Can be added into CNNs to help with a variety of tasks (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 classification, co-localization, spatial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attention)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framework they present in this paper can be seen as a </a:t>
            </a:r>
            <a:r>
              <a:rPr lang="en-US" altLang="ko-KR" sz="16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generalisation of differentiable attention to any spatial transformation</a:t>
            </a:r>
            <a:endParaRPr lang="ko-KR" altLang="en-US" sz="1600" dirty="0">
              <a:solidFill>
                <a:srgbClr val="6571E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CD5FE20-B640-F724-44E3-9AAF4B3C78B3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91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Spatial Transformers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311228"/>
            <a:ext cx="3378648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Transformer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45681E-827E-E0B7-CBC0-926ED38458C4}"/>
              </a:ext>
            </a:extLst>
          </p:cNvPr>
          <p:cNvSpPr txBox="1"/>
          <p:nvPr/>
        </p:nvSpPr>
        <p:spPr>
          <a:xfrm>
            <a:off x="671299" y="1836950"/>
            <a:ext cx="2432763" cy="102021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Localisation network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Grid generator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Sampler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17AD2-1595-4EBD-4FD0-CE086D36BAE0}"/>
                  </a:ext>
                </a:extLst>
              </p:cNvPr>
              <p:cNvSpPr txBox="1"/>
              <p:nvPr/>
            </p:nvSpPr>
            <p:spPr>
              <a:xfrm>
                <a:off x="6913984" y="3257815"/>
                <a:ext cx="4830981" cy="2937792"/>
              </a:xfrm>
              <a:prstGeom prst="roundRect">
                <a:avLst>
                  <a:gd name="adj" fmla="val 0"/>
                </a:avLst>
              </a:prstGeom>
              <a:solidFill>
                <a:srgbClr val="FFF2CC">
                  <a:alpha val="40000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Input feature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map </a:t>
                </a:r>
                <a:r>
                  <a:rPr lang="en-US" altLang="ko-KR" sz="1600">
                    <a:solidFill>
                      <a:srgbClr val="FF7D7D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</a:t>
                </a:r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⇒ </a:t>
                </a:r>
                <a:r>
                  <a:rPr lang="en-US" altLang="ko-KR" sz="1600" b="1" u="sng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localisation net</a:t>
                </a:r>
                <a:br>
                  <a:rPr lang="en-US" altLang="ko-KR" sz="1600" b="1" u="sng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⇒ </a:t>
                </a:r>
                <a:r>
                  <a:rPr lang="en-US" altLang="ko-KR" sz="1600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Transformation </a:t>
                </a:r>
                <a:r>
                  <a:rPr lang="en-US" altLang="ko-KR" sz="1600" dirty="0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parameter </a:t>
                </a:r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ko-KR" altLang="en-US" sz="1600" b="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rgbClr val="FF7D7D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1600" b="0" i="1" smtClean="0">
                        <a:solidFill>
                          <a:srgbClr val="FF7D7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⇒</a:t>
                </a:r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 b="1" u="sng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Grid generator</a:t>
                </a:r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⇒ </a:t>
                </a:r>
                <a:r>
                  <a:rPr lang="en-US" altLang="ko-KR" sz="1600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Sampling </a:t>
                </a:r>
                <a:r>
                  <a:rPr lang="en-US" altLang="ko-KR" sz="1600" dirty="0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grid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1600" b="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         (include sampling point location)</a:t>
                </a:r>
                <a:endPara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altLang="ko-KR" sz="1600">
                    <a:solidFill>
                      <a:srgbClr val="FF7D7D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</a:t>
                </a:r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+</a:t>
                </a:r>
                <a:r>
                  <a:rPr lang="ko-KR" altLang="en-US" sz="1600">
                    <a:solidFill>
                      <a:srgbClr val="FF7D7D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FF7D7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7D7D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1600" b="0" i="1">
                            <a:solidFill>
                              <a:srgbClr val="FF7D7D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solidFill>
                              <a:srgbClr val="FF7D7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FF7D7D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⇒ </a:t>
                </a:r>
                <a:r>
                  <a:rPr lang="en-US" altLang="ko-KR" sz="1600" b="1" u="sng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Sampler</a:t>
                </a:r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endPara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1600" b="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ko-KR" altLang="en-US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has</a:t>
                </a:r>
                <a:r>
                  <a:rPr lang="ko-KR" altLang="en-US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sampling point – apply to U</a:t>
                </a:r>
                <a:b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⇒ </a:t>
                </a:r>
                <a:r>
                  <a:rPr lang="en-US" altLang="ko-KR" sz="1600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Output </a:t>
                </a:r>
                <a:r>
                  <a:rPr lang="en-US" altLang="ko-KR" sz="1600" dirty="0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feature </a:t>
                </a:r>
                <a:r>
                  <a:rPr lang="en-US" altLang="ko-KR" sz="1600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map V</a:t>
                </a:r>
                <a:endPara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17AD2-1595-4EBD-4FD0-CE086D36B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984" y="3257815"/>
                <a:ext cx="4830981" cy="2937792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 l="-631" b="-18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746247-DFB4-3621-DB37-F6CC1ED8CDA9}"/>
              </a:ext>
            </a:extLst>
          </p:cNvPr>
          <p:cNvSpPr txBox="1"/>
          <p:nvPr/>
        </p:nvSpPr>
        <p:spPr>
          <a:xfrm>
            <a:off x="0" y="6611779"/>
            <a:ext cx="70930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https://manjunathbhat9920.medium.com/spatial-transformer-network-82666f184299</a:t>
            </a:r>
            <a:endParaRPr lang="en-US" altLang="ko-KR" sz="100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D8934-794C-2387-C69F-93FAE440CACB}"/>
              </a:ext>
            </a:extLst>
          </p:cNvPr>
          <p:cNvSpPr txBox="1"/>
          <p:nvPr/>
        </p:nvSpPr>
        <p:spPr>
          <a:xfrm>
            <a:off x="7556896" y="3250195"/>
            <a:ext cx="1481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(W x H x Ch x Batch size)</a:t>
            </a:r>
            <a:endParaRPr lang="ko-KR" altLang="en-US" sz="90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9C82D5-2DBD-E2E3-EE3B-7F71ACCBE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7"/>
          <a:stretch/>
        </p:blipFill>
        <p:spPr>
          <a:xfrm>
            <a:off x="6096000" y="360855"/>
            <a:ext cx="5683732" cy="2560593"/>
          </a:xfrm>
          <a:prstGeom prst="rect">
            <a:avLst/>
          </a:prstGeom>
          <a:effectLst>
            <a:outerShdw blurRad="63500" algn="ctr" rotWithShape="0">
              <a:prstClr val="black">
                <a:alpha val="26000"/>
              </a:prstClr>
            </a:outerShdw>
          </a:effec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6905C5C-78E1-F293-8E42-288DAF45E652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88FB9EE-21FB-DFC4-0413-F2F1F42D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5" y="3111650"/>
            <a:ext cx="6084752" cy="293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4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Spatial Transformers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311228"/>
            <a:ext cx="3378648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Localisation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2B0979-5291-B22D-0892-5070C84733AB}"/>
                  </a:ext>
                </a:extLst>
              </p:cNvPr>
              <p:cNvSpPr txBox="1"/>
              <p:nvPr/>
            </p:nvSpPr>
            <p:spPr>
              <a:xfrm>
                <a:off x="567647" y="1765520"/>
                <a:ext cx="11056703" cy="2265813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The localisation network is composed of fully-connected layers or convolution layers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Predict</a:t>
                </a:r>
                <a:r>
                  <a:rPr lang="en-US" altLang="ko-KR" sz="1600">
                    <a:solidFill>
                      <a:srgbClr val="6087CE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 b="1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Transformation parameter matrix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ko-KR" sz="1600" b="1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as output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Input</a:t>
                </a:r>
                <a:r>
                  <a:rPr lang="ko-KR" altLang="en-US" sz="160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: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(width W, height H and C channels) =&gt;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600" i="1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6571E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The size of </a:t>
                </a:r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vary depending on transformation type (ex. affine=6-dimensional)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Localisation </a:t>
                </a:r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network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can take any form (Convolution layer, FC layer) but </a:t>
                </a:r>
                <a:r>
                  <a:rPr lang="en-US" altLang="ko-KR" sz="1600">
                    <a:solidFill>
                      <a:srgbClr val="FF696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Must include a final regression layer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to produce the transform parameters.</a:t>
                </a:r>
                <a:endPara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2B0979-5291-B22D-0892-5070C847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47" y="1765520"/>
                <a:ext cx="11056703" cy="2265813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 l="-221" b="-2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2BCDB4D3-2759-3BD4-5B89-334CC19D82BE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8F4797-24F0-A155-8D8C-94C3BBDAFB45}"/>
              </a:ext>
            </a:extLst>
          </p:cNvPr>
          <p:cNvGrpSpPr/>
          <p:nvPr/>
        </p:nvGrpSpPr>
        <p:grpSpPr>
          <a:xfrm>
            <a:off x="9633505" y="1311228"/>
            <a:ext cx="1990845" cy="835404"/>
            <a:chOff x="9633505" y="1458793"/>
            <a:chExt cx="1990845" cy="83540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91A02496-57D8-E12B-55EA-B38F0436A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9350" y="1458793"/>
              <a:ext cx="1905000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469485-1B3B-59A9-555C-9984655EA110}"/>
                </a:ext>
              </a:extLst>
            </p:cNvPr>
            <p:cNvSpPr txBox="1"/>
            <p:nvPr/>
          </p:nvSpPr>
          <p:spPr>
            <a:xfrm>
              <a:off x="9633505" y="2032587"/>
              <a:ext cx="1990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&gt; Only scaling + translation</a:t>
              </a:r>
              <a:endParaRPr lang="ko-KR" altLang="en-US" sz="11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3AE9C7B-490A-2CAC-DAAF-ACC101B00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71" y="4608758"/>
            <a:ext cx="5469400" cy="78902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7206E0-619F-21F8-3E4A-90CD6B37F7A3}"/>
              </a:ext>
            </a:extLst>
          </p:cNvPr>
          <p:cNvSpPr/>
          <p:nvPr/>
        </p:nvSpPr>
        <p:spPr>
          <a:xfrm>
            <a:off x="3791962" y="4608758"/>
            <a:ext cx="1659713" cy="789028"/>
          </a:xfrm>
          <a:prstGeom prst="roundRect">
            <a:avLst/>
          </a:prstGeom>
          <a:noFill/>
          <a:ln w="57150">
            <a:solidFill>
              <a:srgbClr val="A8AFE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BB0578-D6EC-1AD3-E6F8-C720CA9C23C3}"/>
              </a:ext>
            </a:extLst>
          </p:cNvPr>
          <p:cNvSpPr/>
          <p:nvPr/>
        </p:nvSpPr>
        <p:spPr>
          <a:xfrm>
            <a:off x="3828678" y="5734440"/>
            <a:ext cx="178511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Transformation parameter matrix</a:t>
            </a:r>
            <a:endParaRPr lang="en-US" altLang="ko-KR" sz="1200" dirty="0">
              <a:solidFill>
                <a:srgbClr val="6571E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F92568-4258-BEA5-E436-B386A39B5F3A}"/>
              </a:ext>
            </a:extLst>
          </p:cNvPr>
          <p:cNvCxnSpPr>
            <a:cxnSpLocks/>
          </p:cNvCxnSpPr>
          <p:nvPr/>
        </p:nvCxnSpPr>
        <p:spPr>
          <a:xfrm>
            <a:off x="4675517" y="5397786"/>
            <a:ext cx="0" cy="374131"/>
          </a:xfrm>
          <a:prstGeom prst="straightConnector1">
            <a:avLst/>
          </a:prstGeom>
          <a:ln w="38100">
            <a:solidFill>
              <a:srgbClr val="A8AF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05CA8E-A625-ECA8-C04F-009F18713B59}"/>
              </a:ext>
            </a:extLst>
          </p:cNvPr>
          <p:cNvCxnSpPr/>
          <p:nvPr/>
        </p:nvCxnSpPr>
        <p:spPr>
          <a:xfrm>
            <a:off x="2534856" y="5120109"/>
            <a:ext cx="254643" cy="0"/>
          </a:xfrm>
          <a:prstGeom prst="line">
            <a:avLst/>
          </a:prstGeom>
          <a:noFill/>
          <a:ln w="38100">
            <a:solidFill>
              <a:srgbClr val="A8AFE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8B7BCA-F59D-2DFB-60DC-CC30812A7589}"/>
              </a:ext>
            </a:extLst>
          </p:cNvPr>
          <p:cNvGrpSpPr/>
          <p:nvPr/>
        </p:nvGrpSpPr>
        <p:grpSpPr>
          <a:xfrm>
            <a:off x="6578207" y="4303101"/>
            <a:ext cx="5182951" cy="2082134"/>
            <a:chOff x="6669886" y="4356719"/>
            <a:chExt cx="5182951" cy="20821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4F910B6-64F2-0422-96D4-CA187CA8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244"/>
            <a:stretch/>
          </p:blipFill>
          <p:spPr>
            <a:xfrm>
              <a:off x="6669886" y="4356719"/>
              <a:ext cx="5182951" cy="2082134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44A904C-6661-2733-D71F-A0347180F86A}"/>
                </a:ext>
              </a:extLst>
            </p:cNvPr>
            <p:cNvSpPr/>
            <p:nvPr/>
          </p:nvSpPr>
          <p:spPr>
            <a:xfrm>
              <a:off x="7984111" y="4356719"/>
              <a:ext cx="1715094" cy="1057338"/>
            </a:xfrm>
            <a:prstGeom prst="roundRect">
              <a:avLst>
                <a:gd name="adj" fmla="val 0"/>
              </a:avLst>
            </a:prstGeom>
            <a:noFill/>
            <a:ln w="508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212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Spatial Transformers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311228"/>
            <a:ext cx="4107868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Parameterised Sampling Grid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6415F-EA7C-4507-88C7-B9A442EC115C}"/>
              </a:ext>
            </a:extLst>
          </p:cNvPr>
          <p:cNvSpPr txBox="1"/>
          <p:nvPr/>
        </p:nvSpPr>
        <p:spPr>
          <a:xfrm>
            <a:off x="1111353" y="2834789"/>
            <a:ext cx="4504001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Grid generator – </a:t>
            </a:r>
            <a:r>
              <a:rPr lang="en-US" altLang="ko-KR" sz="1600" b="1" dirty="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Identity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7712D-A56E-F89A-4785-C129849DDE5F}"/>
              </a:ext>
            </a:extLst>
          </p:cNvPr>
          <p:cNvSpPr txBox="1"/>
          <p:nvPr/>
        </p:nvSpPr>
        <p:spPr>
          <a:xfrm>
            <a:off x="6659296" y="2834789"/>
            <a:ext cx="427726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Grid generator – </a:t>
            </a:r>
            <a:r>
              <a:rPr lang="en-US" altLang="ko-KR" sz="1600" b="1" dirty="0">
                <a:solidFill>
                  <a:srgbClr val="6571E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Affine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transformation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8AA792-C3DF-6DB0-31F9-EC6E773130ED}"/>
              </a:ext>
            </a:extLst>
          </p:cNvPr>
          <p:cNvGrpSpPr/>
          <p:nvPr/>
        </p:nvGrpSpPr>
        <p:grpSpPr>
          <a:xfrm>
            <a:off x="621306" y="3305624"/>
            <a:ext cx="5107264" cy="2981741"/>
            <a:chOff x="621306" y="2882808"/>
            <a:chExt cx="5107264" cy="298174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4A460E-D24D-F9A3-7F60-CD58E207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4879" y="2882808"/>
              <a:ext cx="2610214" cy="2981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6F9774F-761D-D019-6095-67DB326AA773}"/>
                    </a:ext>
                  </a:extLst>
                </p:cNvPr>
                <p:cNvSpPr/>
                <p:nvPr/>
              </p:nvSpPr>
              <p:spPr>
                <a:xfrm>
                  <a:off x="621306" y="2964976"/>
                  <a:ext cx="1061977" cy="5856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FF7D7D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Source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6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6F9774F-761D-D019-6095-67DB326AA7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06" y="2964976"/>
                  <a:ext cx="1061977" cy="585610"/>
                </a:xfrm>
                <a:prstGeom prst="rect">
                  <a:avLst/>
                </a:prstGeom>
                <a:blipFill>
                  <a:blip r:embed="rId4"/>
                  <a:stretch>
                    <a:fillRect t="-3125"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DFC3E8D-8A80-B8A5-9D21-3F21614EE070}"/>
                </a:ext>
              </a:extLst>
            </p:cNvPr>
            <p:cNvCxnSpPr>
              <a:cxnSpLocks/>
            </p:cNvCxnSpPr>
            <p:nvPr/>
          </p:nvCxnSpPr>
          <p:spPr>
            <a:xfrm>
              <a:off x="1549002" y="3188894"/>
              <a:ext cx="1315762" cy="247307"/>
            </a:xfrm>
            <a:prstGeom prst="straightConnector1">
              <a:avLst/>
            </a:prstGeom>
            <a:ln w="28575">
              <a:solidFill>
                <a:srgbClr val="FF7D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2B86B88-26B9-ACC6-2BAC-E029D589C6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0363" y="3426589"/>
              <a:ext cx="427501" cy="54642"/>
            </a:xfrm>
            <a:prstGeom prst="straightConnector1">
              <a:avLst/>
            </a:prstGeom>
            <a:ln w="28575">
              <a:solidFill>
                <a:srgbClr val="FF7D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C805DF7-2AD2-97F6-8387-FEC2A55AEA6C}"/>
                    </a:ext>
                  </a:extLst>
                </p:cNvPr>
                <p:cNvSpPr/>
                <p:nvPr/>
              </p:nvSpPr>
              <p:spPr>
                <a:xfrm>
                  <a:off x="4666593" y="3272706"/>
                  <a:ext cx="1061977" cy="5964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FF7D7D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Target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6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C805DF7-2AD2-97F6-8387-FEC2A55AEA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593" y="3272706"/>
                  <a:ext cx="1061977" cy="596445"/>
                </a:xfrm>
                <a:prstGeom prst="rect">
                  <a:avLst/>
                </a:prstGeom>
                <a:blipFill>
                  <a:blip r:embed="rId5"/>
                  <a:stretch>
                    <a:fillRect t="-3061" b="-510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F8B843A-93E1-A990-A7B3-B36132448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392" y="3426589"/>
              <a:ext cx="1504971" cy="9612"/>
            </a:xfrm>
            <a:prstGeom prst="line">
              <a:avLst/>
            </a:prstGeom>
            <a:ln w="38100">
              <a:solidFill>
                <a:srgbClr val="FFC000">
                  <a:alpha val="8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BA1A51-D803-9A77-CA03-9F3E10EB814E}"/>
              </a:ext>
            </a:extLst>
          </p:cNvPr>
          <p:cNvGrpSpPr/>
          <p:nvPr/>
        </p:nvGrpSpPr>
        <p:grpSpPr>
          <a:xfrm>
            <a:off x="6355767" y="3305624"/>
            <a:ext cx="4954017" cy="2829320"/>
            <a:chOff x="6355767" y="2882808"/>
            <a:chExt cx="4954017" cy="282932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2EF188E-4A24-BBED-0340-7B968E2C3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5217" y="2882808"/>
              <a:ext cx="2505425" cy="28293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BEC036F-2305-D140-36ED-76C4B9247C24}"/>
                    </a:ext>
                  </a:extLst>
                </p:cNvPr>
                <p:cNvSpPr/>
                <p:nvPr/>
              </p:nvSpPr>
              <p:spPr>
                <a:xfrm>
                  <a:off x="6355767" y="3815521"/>
                  <a:ext cx="1061977" cy="5856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FF7D7D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Source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6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BEC036F-2305-D140-36ED-76C4B9247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5767" y="3815521"/>
                  <a:ext cx="1061977" cy="585610"/>
                </a:xfrm>
                <a:prstGeom prst="rect">
                  <a:avLst/>
                </a:prstGeom>
                <a:blipFill>
                  <a:blip r:embed="rId7"/>
                  <a:stretch>
                    <a:fillRect t="-3125"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334B937-03BD-AB62-A084-9F6048502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802" y="3673369"/>
              <a:ext cx="529013" cy="305736"/>
            </a:xfrm>
            <a:prstGeom prst="straightConnector1">
              <a:avLst/>
            </a:prstGeom>
            <a:ln w="28575">
              <a:solidFill>
                <a:srgbClr val="FF7D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C850F66-2F83-21F6-73C6-CCA39FC03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4275" y="3328810"/>
              <a:ext cx="2138996" cy="344559"/>
            </a:xfrm>
            <a:prstGeom prst="line">
              <a:avLst/>
            </a:prstGeom>
            <a:ln w="38100" cap="rnd">
              <a:solidFill>
                <a:srgbClr val="FFC000">
                  <a:alpha val="80000"/>
                </a:srgb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14C4C3E-53AD-F81B-1E8C-6CF5C558A8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3271" y="3335163"/>
              <a:ext cx="427501" cy="54642"/>
            </a:xfrm>
            <a:prstGeom prst="straightConnector1">
              <a:avLst/>
            </a:prstGeom>
            <a:ln w="28575">
              <a:solidFill>
                <a:srgbClr val="FF7D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369C204-0B49-0E8B-AA7E-2315477B3BA2}"/>
                    </a:ext>
                  </a:extLst>
                </p:cNvPr>
                <p:cNvSpPr/>
                <p:nvPr/>
              </p:nvSpPr>
              <p:spPr>
                <a:xfrm>
                  <a:off x="10247807" y="3183008"/>
                  <a:ext cx="1061977" cy="5964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FF7D7D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Target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6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369C204-0B49-0E8B-AA7E-2315477B3B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7807" y="3183008"/>
                  <a:ext cx="1061977" cy="596445"/>
                </a:xfrm>
                <a:prstGeom prst="rect">
                  <a:avLst/>
                </a:prstGeom>
                <a:blipFill>
                  <a:blip r:embed="rId8"/>
                  <a:stretch>
                    <a:fillRect t="-3093" b="-61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813F4-2F0E-EC39-7549-F497227222FF}"/>
                  </a:ext>
                </a:extLst>
              </p:cNvPr>
              <p:cNvSpPr txBox="1"/>
              <p:nvPr/>
            </p:nvSpPr>
            <p:spPr>
              <a:xfrm>
                <a:off x="7462929" y="6177787"/>
                <a:ext cx="37556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Sampling Grid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16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8813F4-2F0E-EC39-7549-F49722722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929" y="6177787"/>
                <a:ext cx="3755681" cy="338554"/>
              </a:xfrm>
              <a:prstGeom prst="rect">
                <a:avLst/>
              </a:prstGeom>
              <a:blipFill>
                <a:blip r:embed="rId9"/>
                <a:stretch>
                  <a:fillRect l="-81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B5EF2D-135B-CA03-3D31-A82C33C974BC}"/>
                  </a:ext>
                </a:extLst>
              </p:cNvPr>
              <p:cNvSpPr txBox="1"/>
              <p:nvPr/>
            </p:nvSpPr>
            <p:spPr>
              <a:xfrm>
                <a:off x="555620" y="1750370"/>
                <a:ext cx="8150396" cy="804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Regular grid G 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600" b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) </a:t>
                </a:r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⇒ </a:t>
                </a:r>
                <a:r>
                  <a:rPr lang="en-US" altLang="ko-KR" sz="1600" b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Apply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16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1600" b="0" dirty="0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 b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on G </a:t>
                </a:r>
                <a:r>
                  <a:rPr lang="ko-KR" altLang="en-US" sz="1600" b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ko-KR" altLang="en-US" sz="1600" b="1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sz="1600" b="1" i="1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1" i="1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sz="1600" b="1" i="1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b="1" dirty="0">
                  <a:solidFill>
                    <a:srgbClr val="6571E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Sampling Grid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ko-KR" altLang="en-US" sz="1600" b="1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sz="1600" b="1" i="1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1" i="1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sz="1600" b="1" i="1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b="1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= result of warping the regular grid G with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1600" i="1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endPara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B5EF2D-135B-CA03-3D31-A82C33C97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0" y="1750370"/>
                <a:ext cx="8150396" cy="804707"/>
              </a:xfrm>
              <a:prstGeom prst="rect">
                <a:avLst/>
              </a:prstGeom>
              <a:blipFill>
                <a:blip r:embed="rId10"/>
                <a:stretch>
                  <a:fillRect l="-299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07431D56-61AF-B877-2916-8195498087F2}"/>
              </a:ext>
            </a:extLst>
          </p:cNvPr>
          <p:cNvGrpSpPr/>
          <p:nvPr/>
        </p:nvGrpSpPr>
        <p:grpSpPr>
          <a:xfrm>
            <a:off x="7324237" y="1455412"/>
            <a:ext cx="4442781" cy="640926"/>
            <a:chOff x="7276286" y="1484153"/>
            <a:chExt cx="4442781" cy="6409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209AA92-D695-7D73-B846-0DF1BA591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76286" y="1484153"/>
              <a:ext cx="4442781" cy="640926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C44F4DD-3AEC-86DD-113E-16B71766FC0F}"/>
                </a:ext>
              </a:extLst>
            </p:cNvPr>
            <p:cNvSpPr/>
            <p:nvPr/>
          </p:nvSpPr>
          <p:spPr>
            <a:xfrm>
              <a:off x="7974956" y="1607824"/>
              <a:ext cx="645753" cy="362235"/>
            </a:xfrm>
            <a:prstGeom prst="roundRect">
              <a:avLst/>
            </a:prstGeom>
            <a:noFill/>
            <a:ln w="57150">
              <a:solidFill>
                <a:srgbClr val="A8AFE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004DA9-BB79-08D9-8964-2AD4DF1F5E45}"/>
              </a:ext>
            </a:extLst>
          </p:cNvPr>
          <p:cNvGrpSpPr/>
          <p:nvPr/>
        </p:nvGrpSpPr>
        <p:grpSpPr>
          <a:xfrm>
            <a:off x="9340770" y="47456"/>
            <a:ext cx="2734758" cy="1098628"/>
            <a:chOff x="6669886" y="4356719"/>
            <a:chExt cx="5182951" cy="208213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A071AB1-F875-555B-477A-E9B847C52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7244"/>
            <a:stretch/>
          </p:blipFill>
          <p:spPr>
            <a:xfrm>
              <a:off x="6669886" y="4356719"/>
              <a:ext cx="5182951" cy="2082134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50DEBC2-6835-C511-92D0-1B38A22F1A74}"/>
                </a:ext>
              </a:extLst>
            </p:cNvPr>
            <p:cNvSpPr/>
            <p:nvPr/>
          </p:nvSpPr>
          <p:spPr>
            <a:xfrm>
              <a:off x="9282667" y="4379750"/>
              <a:ext cx="1269117" cy="932807"/>
            </a:xfrm>
            <a:prstGeom prst="roundRect">
              <a:avLst>
                <a:gd name="adj" fmla="val 0"/>
              </a:avLst>
            </a:prstGeom>
            <a:noFill/>
            <a:ln w="508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275816-A19C-2E9E-D30E-8D37E95DBB63}"/>
                  </a:ext>
                </a:extLst>
              </p:cNvPr>
              <p:cNvSpPr txBox="1"/>
              <p:nvPr/>
            </p:nvSpPr>
            <p:spPr>
              <a:xfrm>
                <a:off x="9652635" y="5448251"/>
                <a:ext cx="1821738" cy="55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output feature map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: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altLang="ko-KR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altLang="ko-KR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275816-A19C-2E9E-D30E-8D37E95DB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635" y="5448251"/>
                <a:ext cx="1821738" cy="552524"/>
              </a:xfrm>
              <a:prstGeom prst="rect">
                <a:avLst/>
              </a:prstGeom>
              <a:blipFill>
                <a:blip r:embed="rId13"/>
                <a:stretch>
                  <a:fillRect l="-1672" t="-2222" r="-1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BDF17E1-31B0-90D4-18E2-0291981E828A}"/>
              </a:ext>
            </a:extLst>
          </p:cNvPr>
          <p:cNvCxnSpPr>
            <a:cxnSpLocks/>
          </p:cNvCxnSpPr>
          <p:nvPr/>
        </p:nvCxnSpPr>
        <p:spPr>
          <a:xfrm flipH="1">
            <a:off x="9438621" y="5693382"/>
            <a:ext cx="21401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EF0ED0-C117-460F-FB0B-2209F70B919C}"/>
                  </a:ext>
                </a:extLst>
              </p:cNvPr>
              <p:cNvSpPr txBox="1"/>
              <p:nvPr/>
            </p:nvSpPr>
            <p:spPr>
              <a:xfrm>
                <a:off x="4050419" y="5931566"/>
                <a:ext cx="2742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Sampling Grid : </a:t>
                </a:r>
              </a:p>
              <a:p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Regular grid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6571E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600" b="0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EF0ED0-C117-460F-FB0B-2209F70B9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19" y="5931566"/>
                <a:ext cx="2742451" cy="584775"/>
              </a:xfrm>
              <a:prstGeom prst="rect">
                <a:avLst/>
              </a:prstGeom>
              <a:blipFill>
                <a:blip r:embed="rId14"/>
                <a:stretch>
                  <a:fillRect l="-1111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제목 1">
            <a:extLst>
              <a:ext uri="{FF2B5EF4-FFF2-40B4-BE49-F238E27FC236}">
                <a16:creationId xmlns:a16="http://schemas.microsoft.com/office/drawing/2014/main" id="{05025330-4406-4C73-4C81-1B286FA71D9E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83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Spatial Transformers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311228"/>
            <a:ext cx="4107868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Parameterised Sampling Grid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0E651A-8EEC-0A7A-3BAC-877A2B375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97" y="2404554"/>
            <a:ext cx="10243978" cy="398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46415F-EA7C-4507-88C7-B9A442EC115C}"/>
              </a:ext>
            </a:extLst>
          </p:cNvPr>
          <p:cNvSpPr txBox="1"/>
          <p:nvPr/>
        </p:nvSpPr>
        <p:spPr>
          <a:xfrm>
            <a:off x="1094797" y="1898906"/>
            <a:ext cx="289691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Grid </a:t>
            </a:r>
            <a:r>
              <a:rPr lang="en-US" altLang="ko-KR" sz="1600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generator Examples</a:t>
            </a:r>
            <a:endParaRPr lang="en-US" altLang="ko-KR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41ACA-BBA9-BF35-AC2F-145D560E80E9}"/>
              </a:ext>
            </a:extLst>
          </p:cNvPr>
          <p:cNvSpPr txBox="1"/>
          <p:nvPr/>
        </p:nvSpPr>
        <p:spPr>
          <a:xfrm>
            <a:off x="0" y="6617881"/>
            <a:ext cx="443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https://www.youtube.com/watch?v=Rv3osRZWGbg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4C928-6F46-D56A-0DA8-7653B621EEED}"/>
              </a:ext>
            </a:extLst>
          </p:cNvPr>
          <p:cNvSpPr txBox="1"/>
          <p:nvPr/>
        </p:nvSpPr>
        <p:spPr>
          <a:xfrm>
            <a:off x="5221789" y="1382596"/>
            <a:ext cx="6402563" cy="787203"/>
          </a:xfrm>
          <a:prstGeom prst="rect">
            <a:avLst/>
          </a:prstGeom>
          <a:solidFill>
            <a:srgbClr val="FFF2CC">
              <a:alpha val="80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transformation can have </a:t>
            </a:r>
            <a:r>
              <a:rPr lang="en-US" altLang="ko-KR" sz="1600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any parameterised form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provided that it is </a:t>
            </a:r>
            <a:r>
              <a:rPr lang="en-US" altLang="ko-KR" sz="1600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differentiable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with respect to the parameters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AE746E-8B34-EB4A-F86B-4FCD556A628B}"/>
              </a:ext>
            </a:extLst>
          </p:cNvPr>
          <p:cNvSpPr/>
          <p:nvPr/>
        </p:nvSpPr>
        <p:spPr>
          <a:xfrm>
            <a:off x="3710940" y="3691890"/>
            <a:ext cx="1219200" cy="56007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5E5CC49-D6A9-3A88-0814-9CA5D5D86753}"/>
              </a:ext>
            </a:extLst>
          </p:cNvPr>
          <p:cNvSpPr/>
          <p:nvPr/>
        </p:nvSpPr>
        <p:spPr>
          <a:xfrm>
            <a:off x="9204959" y="3649661"/>
            <a:ext cx="970369" cy="532786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9C751E-F183-22F2-C6F5-5E21F91BC1F9}"/>
              </a:ext>
            </a:extLst>
          </p:cNvPr>
          <p:cNvSpPr/>
          <p:nvPr/>
        </p:nvSpPr>
        <p:spPr>
          <a:xfrm>
            <a:off x="4526825" y="4397354"/>
            <a:ext cx="136497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7793E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Target value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6895FC-DCD9-7561-A8FD-735D00D38266}"/>
              </a:ext>
            </a:extLst>
          </p:cNvPr>
          <p:cNvCxnSpPr>
            <a:cxnSpLocks/>
          </p:cNvCxnSpPr>
          <p:nvPr/>
        </p:nvCxnSpPr>
        <p:spPr>
          <a:xfrm>
            <a:off x="5221789" y="4271532"/>
            <a:ext cx="0" cy="221164"/>
          </a:xfrm>
          <a:prstGeom prst="straightConnector1">
            <a:avLst/>
          </a:prstGeom>
          <a:ln w="28575">
            <a:solidFill>
              <a:srgbClr val="7793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29FF97-7C8D-469E-8E81-0AAFC7AD6CE1}"/>
              </a:ext>
            </a:extLst>
          </p:cNvPr>
          <p:cNvSpPr/>
          <p:nvPr/>
        </p:nvSpPr>
        <p:spPr>
          <a:xfrm>
            <a:off x="1224085" y="4363874"/>
            <a:ext cx="150952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Source value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BADC6C-1568-921D-98A7-D0BF29ED42E6}"/>
              </a:ext>
            </a:extLst>
          </p:cNvPr>
          <p:cNvCxnSpPr>
            <a:cxnSpLocks/>
          </p:cNvCxnSpPr>
          <p:nvPr/>
        </p:nvCxnSpPr>
        <p:spPr>
          <a:xfrm>
            <a:off x="1722238" y="4182447"/>
            <a:ext cx="0" cy="259080"/>
          </a:xfrm>
          <a:prstGeom prst="straightConnector1">
            <a:avLst/>
          </a:prstGeom>
          <a:ln w="28575">
            <a:solidFill>
              <a:srgbClr val="FF7D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5F1966-72DE-18BB-9163-8239911D86B6}"/>
              </a:ext>
            </a:extLst>
          </p:cNvPr>
          <p:cNvSpPr/>
          <p:nvPr/>
        </p:nvSpPr>
        <p:spPr>
          <a:xfrm>
            <a:off x="3567568" y="3230225"/>
            <a:ext cx="15059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200">
                <a:solidFill>
                  <a:srgbClr val="E2AC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Affine Transformation</a:t>
            </a:r>
            <a:endParaRPr lang="en-US" altLang="ko-KR" sz="1100" dirty="0">
              <a:solidFill>
                <a:srgbClr val="E2AC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E52E29-09DC-91CA-E48B-29F5834DB6AB}"/>
              </a:ext>
            </a:extLst>
          </p:cNvPr>
          <p:cNvGrpSpPr/>
          <p:nvPr/>
        </p:nvGrpSpPr>
        <p:grpSpPr>
          <a:xfrm>
            <a:off x="9340770" y="47456"/>
            <a:ext cx="2734758" cy="1098628"/>
            <a:chOff x="6669886" y="4356719"/>
            <a:chExt cx="5182951" cy="20821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BC5C3D1-B086-0E85-8CF9-73EDE75DE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44"/>
            <a:stretch/>
          </p:blipFill>
          <p:spPr>
            <a:xfrm>
              <a:off x="6669886" y="4356719"/>
              <a:ext cx="5182951" cy="2082134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0B9760A-6FE6-B7BF-210A-A84B06D36D73}"/>
                </a:ext>
              </a:extLst>
            </p:cNvPr>
            <p:cNvSpPr/>
            <p:nvPr/>
          </p:nvSpPr>
          <p:spPr>
            <a:xfrm>
              <a:off x="9282667" y="4379750"/>
              <a:ext cx="1269117" cy="932807"/>
            </a:xfrm>
            <a:prstGeom prst="roundRect">
              <a:avLst>
                <a:gd name="adj" fmla="val 0"/>
              </a:avLst>
            </a:prstGeom>
            <a:noFill/>
            <a:ln w="508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879994-A85D-C162-D119-4EAE0637E529}"/>
              </a:ext>
            </a:extLst>
          </p:cNvPr>
          <p:cNvSpPr/>
          <p:nvPr/>
        </p:nvSpPr>
        <p:spPr>
          <a:xfrm>
            <a:off x="8937171" y="3187996"/>
            <a:ext cx="15059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200">
                <a:solidFill>
                  <a:srgbClr val="E2AC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Attention Transformation</a:t>
            </a:r>
            <a:endParaRPr lang="en-US" altLang="ko-KR" sz="1100" dirty="0">
              <a:solidFill>
                <a:srgbClr val="E2AC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EB8FA77-3FED-97D6-7D14-87328F876BCC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1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Spatial Transformers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287316-BF1D-F5B4-D410-016F4E3A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48" y="3558815"/>
            <a:ext cx="3770693" cy="19204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A87721-925C-A3FD-DEF2-5352EBA6BCD8}"/>
              </a:ext>
            </a:extLst>
          </p:cNvPr>
          <p:cNvSpPr/>
          <p:nvPr/>
        </p:nvSpPr>
        <p:spPr>
          <a:xfrm>
            <a:off x="567648" y="1311228"/>
            <a:ext cx="4107869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 Differentiable Image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EFA08-73B1-9E57-6C9D-66D109312787}"/>
                  </a:ext>
                </a:extLst>
              </p:cNvPr>
              <p:cNvSpPr txBox="1"/>
              <p:nvPr/>
            </p:nvSpPr>
            <p:spPr>
              <a:xfrm>
                <a:off x="531484" y="1765520"/>
                <a:ext cx="11092868" cy="1527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 smtClean="0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1600" i="1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5875B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solidFill>
                          <a:srgbClr val="FF7D7D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1600" b="1" i="1" smtClean="0">
                        <a:solidFill>
                          <a:srgbClr val="6571E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endParaRPr lang="en-US" altLang="ko-KR" sz="1600" b="1" dirty="0">
                  <a:solidFill>
                    <a:srgbClr val="5875B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Sampler : the set of sampling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ko-KR" altLang="en-US" sz="1600" b="1" i="1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sz="1600" b="1" i="1">
                        <a:solidFill>
                          <a:srgbClr val="8467D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1" i="1">
                        <a:solidFill>
                          <a:srgbClr val="8467D7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sz="1600" b="1" i="1">
                        <a:solidFill>
                          <a:srgbClr val="8467D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+ input feature map </a:t>
                </a:r>
                <a:r>
                  <a:rPr lang="en-US" altLang="ko-KR" sz="1600" b="1">
                    <a:solidFill>
                      <a:srgbClr val="FF7D7D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</a:t>
                </a:r>
                <a:r>
                  <a:rPr lang="en-US" altLang="ko-KR" sz="1600">
                    <a:solidFill>
                      <a:srgbClr val="FF7D7D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⇒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produce sampled </a:t>
                </a:r>
                <a:r>
                  <a:rPr lang="en-US" altLang="ko-KR" sz="1600" b="1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output feature map </a:t>
                </a:r>
                <a:r>
                  <a:rPr lang="en-US" altLang="ko-KR" sz="1600" b="1">
                    <a:solidFill>
                      <a:srgbClr val="6571E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V</a:t>
                </a:r>
                <a:r>
                  <a:rPr lang="en-US" altLang="ko-KR" sz="1600">
                    <a:solidFill>
                      <a:srgbClr val="6087CE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0">
                    <a:solidFill>
                      <a:schemeClr val="tx1"/>
                    </a:solidFill>
                  </a:rPr>
                  <a:t>Each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>
                    <a:solidFill>
                      <a:srgbClr val="6087CE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coordinate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1600" i="1">
                            <a:solidFill>
                              <a:srgbClr val="8467D7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8467D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>
                        <a:solidFill>
                          <a:srgbClr val="8467D7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600" i="1">
                        <a:solidFill>
                          <a:srgbClr val="8467D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defines the </a:t>
                </a:r>
                <a:r>
                  <a:rPr lang="en-US" altLang="ko-KR" sz="1600" u="sng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spatial location in the input U</a:t>
                </a:r>
                <a:br>
                  <a:rPr lang="en-US" altLang="ko-KR" sz="1600" u="sng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where </a:t>
                </a:r>
                <a:r>
                  <a:rPr lang="en-US" altLang="ko-KR" sz="1600" b="1">
                    <a:solidFill>
                      <a:srgbClr val="EE8E00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sampling kernel </a:t>
                </a:r>
                <a:r>
                  <a:rPr lang="en-US" altLang="ko-KR" sz="160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is applied to get the </a:t>
                </a:r>
                <a:r>
                  <a:rPr lang="en-US" altLang="ko-KR" sz="1600" u="sng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value at a particular pixel in the output V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EFA08-73B1-9E57-6C9D-66D109312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84" y="1765520"/>
                <a:ext cx="11092868" cy="1527149"/>
              </a:xfrm>
              <a:prstGeom prst="rect">
                <a:avLst/>
              </a:prstGeom>
              <a:blipFill>
                <a:blip r:embed="rId4"/>
                <a:stretch>
                  <a:fillRect l="-220" b="-4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B6C0BF7-D9F8-107D-3C67-39F7AA9F982B}"/>
              </a:ext>
            </a:extLst>
          </p:cNvPr>
          <p:cNvSpPr txBox="1"/>
          <p:nvPr/>
        </p:nvSpPr>
        <p:spPr>
          <a:xfrm>
            <a:off x="4520846" y="3321799"/>
            <a:ext cx="7103506" cy="15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With high probability, location points are not an exact integer 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(like (1, 2))</a:t>
            </a:r>
            <a:br>
              <a:rPr lang="en-US" altLang="ko-KR" sz="16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need </a:t>
            </a:r>
            <a:r>
              <a:rPr lang="en-US" altLang="ko-KR" sz="1600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interpolation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of surrounding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Any sampling kernel can be used. 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Interpolation function: </a:t>
            </a:r>
            <a:r>
              <a:rPr lang="en-US" altLang="ko-KR" sz="1600" b="1" dirty="0">
                <a:solidFill>
                  <a:srgbClr val="EE8E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Sampling kernel </a:t>
            </a:r>
            <a:r>
              <a:rPr lang="en-US" altLang="ko-KR" sz="1600" b="1">
                <a:solidFill>
                  <a:srgbClr val="EE8E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k()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7E7B98-FBA5-5574-2D75-829C4D8D2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846" y="5151780"/>
            <a:ext cx="7103506" cy="8444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8BF0869-D92B-EE98-E849-1093645F6A29}"/>
                  </a:ext>
                </a:extLst>
              </p:cNvPr>
              <p:cNvSpPr/>
              <p:nvPr/>
            </p:nvSpPr>
            <p:spPr>
              <a:xfrm>
                <a:off x="3219785" y="6106507"/>
                <a:ext cx="2412456" cy="5026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7793ED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Output value </a:t>
                </a:r>
                <a:r>
                  <a:rPr lang="en-US" altLang="ko-KR" sz="1400" b="0">
                    <a:solidFill>
                      <a:srgbClr val="7793ED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b="0" i="1" smtClean="0">
                            <a:solidFill>
                              <a:srgbClr val="7793E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solidFill>
                              <a:srgbClr val="7793E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7793E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rgbClr val="7793E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400" b="0" i="1" smtClean="0">
                        <a:solidFill>
                          <a:srgbClr val="7793ED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b="0" i="1" smtClean="0">
                            <a:solidFill>
                              <a:srgbClr val="7793E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solidFill>
                              <a:srgbClr val="7793E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7793E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rgbClr val="7793E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400" b="0">
                    <a:solidFill>
                      <a:srgbClr val="7793ED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)</a:t>
                </a:r>
                <a:endParaRPr lang="en-US" altLang="ko-KR" sz="1400" dirty="0">
                  <a:solidFill>
                    <a:srgbClr val="7793ED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Output </a:t>
                </a:r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feature map channel c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8BF0869-D92B-EE98-E849-1093645F6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85" y="6106507"/>
                <a:ext cx="2412456" cy="502638"/>
              </a:xfrm>
              <a:prstGeom prst="rect">
                <a:avLst/>
              </a:prstGeom>
              <a:blipFill>
                <a:blip r:embed="rId6"/>
                <a:stretch>
                  <a:fillRect t="-1220" b="-97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6F5092-5208-3BE3-9C40-8B7600704C4C}"/>
              </a:ext>
            </a:extLst>
          </p:cNvPr>
          <p:cNvCxnSpPr>
            <a:cxnSpLocks/>
          </p:cNvCxnSpPr>
          <p:nvPr/>
        </p:nvCxnSpPr>
        <p:spPr>
          <a:xfrm>
            <a:off x="4806530" y="5732029"/>
            <a:ext cx="0" cy="374131"/>
          </a:xfrm>
          <a:prstGeom prst="straightConnector1">
            <a:avLst/>
          </a:prstGeom>
          <a:ln w="28575">
            <a:solidFill>
              <a:srgbClr val="7793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E1D162-A8F2-A773-8BDE-569BA5BC1C93}"/>
              </a:ext>
            </a:extLst>
          </p:cNvPr>
          <p:cNvSpPr/>
          <p:nvPr/>
        </p:nvSpPr>
        <p:spPr>
          <a:xfrm>
            <a:off x="5449368" y="6109944"/>
            <a:ext cx="1875118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 value</a:t>
            </a:r>
            <a:endParaRPr lang="en-US" altLang="ko-KR" sz="1400" dirty="0">
              <a:solidFill>
                <a:srgbClr val="FF7D7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n,</a:t>
            </a:r>
            <a:r>
              <a:rPr lang="en-US" altLang="ko-KR" sz="1200" err="1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value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0A13C3-7F62-4330-6790-3B6C24EF8BA6}"/>
              </a:ext>
            </a:extLst>
          </p:cNvPr>
          <p:cNvCxnSpPr>
            <a:cxnSpLocks/>
          </p:cNvCxnSpPr>
          <p:nvPr/>
        </p:nvCxnSpPr>
        <p:spPr>
          <a:xfrm>
            <a:off x="6040456" y="5738772"/>
            <a:ext cx="0" cy="428348"/>
          </a:xfrm>
          <a:prstGeom prst="straightConnector1">
            <a:avLst/>
          </a:prstGeom>
          <a:ln w="28575">
            <a:solidFill>
              <a:srgbClr val="FF7D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3464326-2427-1BE6-093B-643E99D1FFA9}"/>
              </a:ext>
            </a:extLst>
          </p:cNvPr>
          <p:cNvCxnSpPr>
            <a:cxnSpLocks/>
          </p:cNvCxnSpPr>
          <p:nvPr/>
        </p:nvCxnSpPr>
        <p:spPr>
          <a:xfrm flipV="1">
            <a:off x="7615256" y="4803072"/>
            <a:ext cx="0" cy="631347"/>
          </a:xfrm>
          <a:prstGeom prst="straightConnector1">
            <a:avLst/>
          </a:prstGeom>
          <a:ln w="28575">
            <a:solidFill>
              <a:srgbClr val="FFA8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210479B-EDBC-F579-9512-283B4B09E633}"/>
              </a:ext>
            </a:extLst>
          </p:cNvPr>
          <p:cNvSpPr/>
          <p:nvPr/>
        </p:nvSpPr>
        <p:spPr>
          <a:xfrm>
            <a:off x="6451851" y="5479252"/>
            <a:ext cx="246130" cy="220507"/>
          </a:xfrm>
          <a:prstGeom prst="roundRect">
            <a:avLst/>
          </a:prstGeom>
          <a:noFill/>
          <a:ln w="28575">
            <a:solidFill>
              <a:srgbClr val="B5A3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860D4EE-62C8-F614-60B6-B3735F13FB7B}"/>
              </a:ext>
            </a:extLst>
          </p:cNvPr>
          <p:cNvSpPr/>
          <p:nvPr/>
        </p:nvSpPr>
        <p:spPr>
          <a:xfrm>
            <a:off x="7716771" y="5479252"/>
            <a:ext cx="246130" cy="220507"/>
          </a:xfrm>
          <a:prstGeom prst="roundRect">
            <a:avLst/>
          </a:prstGeom>
          <a:noFill/>
          <a:ln w="28575">
            <a:solidFill>
              <a:srgbClr val="B5A3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F561D6C-0339-DB7C-D4D1-497E1ABA1DD5}"/>
              </a:ext>
            </a:extLst>
          </p:cNvPr>
          <p:cNvCxnSpPr>
            <a:cxnSpLocks/>
          </p:cNvCxnSpPr>
          <p:nvPr/>
        </p:nvCxnSpPr>
        <p:spPr>
          <a:xfrm>
            <a:off x="7840172" y="5699759"/>
            <a:ext cx="0" cy="465067"/>
          </a:xfrm>
          <a:prstGeom prst="straightConnector1">
            <a:avLst/>
          </a:prstGeom>
          <a:ln w="28575">
            <a:solidFill>
              <a:srgbClr val="B5A3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4D14B2-CCDB-63A7-A1D2-3FDC847CF498}"/>
              </a:ext>
            </a:extLst>
          </p:cNvPr>
          <p:cNvSpPr/>
          <p:nvPr/>
        </p:nvSpPr>
        <p:spPr>
          <a:xfrm>
            <a:off x="7132483" y="6068586"/>
            <a:ext cx="178511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8467D7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Sampling grid coordinate</a:t>
            </a:r>
            <a:endParaRPr lang="en-US" altLang="ko-KR" sz="1100" dirty="0">
              <a:solidFill>
                <a:srgbClr val="8467D7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23FB0C-B60E-6918-243F-66D6E4BC73C3}"/>
              </a:ext>
            </a:extLst>
          </p:cNvPr>
          <p:cNvCxnSpPr>
            <a:cxnSpLocks/>
          </p:cNvCxnSpPr>
          <p:nvPr/>
        </p:nvCxnSpPr>
        <p:spPr>
          <a:xfrm>
            <a:off x="6697981" y="5699759"/>
            <a:ext cx="1141855" cy="465067"/>
          </a:xfrm>
          <a:prstGeom prst="straightConnector1">
            <a:avLst/>
          </a:prstGeom>
          <a:ln w="28575">
            <a:solidFill>
              <a:srgbClr val="B5A3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00B770C-46FB-9BE9-A7BB-5D0C7E3CFDE8}"/>
              </a:ext>
            </a:extLst>
          </p:cNvPr>
          <p:cNvCxnSpPr/>
          <p:nvPr/>
        </p:nvCxnSpPr>
        <p:spPr>
          <a:xfrm>
            <a:off x="7498080" y="5692138"/>
            <a:ext cx="177165" cy="0"/>
          </a:xfrm>
          <a:prstGeom prst="line">
            <a:avLst/>
          </a:prstGeom>
          <a:ln w="28575">
            <a:solidFill>
              <a:srgbClr val="FFA82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AAEA45C-8714-C9AF-9198-79FDBE1B2AFE}"/>
              </a:ext>
            </a:extLst>
          </p:cNvPr>
          <p:cNvCxnSpPr/>
          <p:nvPr/>
        </p:nvCxnSpPr>
        <p:spPr>
          <a:xfrm>
            <a:off x="6256021" y="5692138"/>
            <a:ext cx="177165" cy="0"/>
          </a:xfrm>
          <a:prstGeom prst="line">
            <a:avLst/>
          </a:prstGeom>
          <a:ln w="28575">
            <a:solidFill>
              <a:srgbClr val="FFA82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D65573-0572-F695-381A-59C5D126EB21}"/>
              </a:ext>
            </a:extLst>
          </p:cNvPr>
          <p:cNvCxnSpPr>
            <a:cxnSpLocks/>
          </p:cNvCxnSpPr>
          <p:nvPr/>
        </p:nvCxnSpPr>
        <p:spPr>
          <a:xfrm flipV="1">
            <a:off x="6344603" y="4803072"/>
            <a:ext cx="787880" cy="657845"/>
          </a:xfrm>
          <a:prstGeom prst="straightConnector1">
            <a:avLst/>
          </a:prstGeom>
          <a:ln w="28575">
            <a:solidFill>
              <a:srgbClr val="FFA8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FB65B6-7A68-3FE1-DACB-53D8A43794E3}"/>
              </a:ext>
            </a:extLst>
          </p:cNvPr>
          <p:cNvSpPr txBox="1"/>
          <p:nvPr/>
        </p:nvSpPr>
        <p:spPr>
          <a:xfrm>
            <a:off x="10009626" y="6040451"/>
            <a:ext cx="170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&gt; General form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E1318DB-BA94-7F73-ED4F-D39A53221D9C}"/>
              </a:ext>
            </a:extLst>
          </p:cNvPr>
          <p:cNvGrpSpPr/>
          <p:nvPr/>
        </p:nvGrpSpPr>
        <p:grpSpPr>
          <a:xfrm>
            <a:off x="9340770" y="47456"/>
            <a:ext cx="2734758" cy="1098628"/>
            <a:chOff x="6669886" y="4356719"/>
            <a:chExt cx="5182951" cy="208213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59319F-F2C0-C452-D59A-872ED8748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244"/>
            <a:stretch/>
          </p:blipFill>
          <p:spPr>
            <a:xfrm>
              <a:off x="6669886" y="4356719"/>
              <a:ext cx="5182951" cy="2082134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E4CC120-5C20-0C60-7869-FC5F89D7DE5B}"/>
                </a:ext>
              </a:extLst>
            </p:cNvPr>
            <p:cNvSpPr/>
            <p:nvPr/>
          </p:nvSpPr>
          <p:spPr>
            <a:xfrm>
              <a:off x="9694607" y="5494309"/>
              <a:ext cx="710972" cy="627469"/>
            </a:xfrm>
            <a:prstGeom prst="roundRect">
              <a:avLst>
                <a:gd name="adj" fmla="val 0"/>
              </a:avLst>
            </a:prstGeom>
            <a:noFill/>
            <a:ln w="508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6FF0919-AC13-AF87-BC52-0B2BC47D8AA4}"/>
              </a:ext>
            </a:extLst>
          </p:cNvPr>
          <p:cNvSpPr txBox="1"/>
          <p:nvPr/>
        </p:nvSpPr>
        <p:spPr>
          <a:xfrm>
            <a:off x="-14748" y="6625817"/>
            <a:ext cx="4065887" cy="255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https://jamiekang.github.io/2017/05/27/spatial-transformer-networks/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059AF7-7C4B-29E3-49F9-8309E03833C1}"/>
              </a:ext>
            </a:extLst>
          </p:cNvPr>
          <p:cNvSpPr/>
          <p:nvPr/>
        </p:nvSpPr>
        <p:spPr>
          <a:xfrm>
            <a:off x="8324636" y="5675947"/>
            <a:ext cx="137308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Parameters of k()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B9A7A32-2195-4678-9BB0-FFB6C65BB145}"/>
              </a:ext>
            </a:extLst>
          </p:cNvPr>
          <p:cNvCxnSpPr/>
          <p:nvPr/>
        </p:nvCxnSpPr>
        <p:spPr>
          <a:xfrm>
            <a:off x="8417560" y="5699759"/>
            <a:ext cx="17716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D0AC8E7-85BC-9D6B-7EC5-B565ED7815B9}"/>
              </a:ext>
            </a:extLst>
          </p:cNvPr>
          <p:cNvCxnSpPr/>
          <p:nvPr/>
        </p:nvCxnSpPr>
        <p:spPr>
          <a:xfrm>
            <a:off x="7227966" y="5692138"/>
            <a:ext cx="17716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제목 1">
            <a:extLst>
              <a:ext uri="{FF2B5EF4-FFF2-40B4-BE49-F238E27FC236}">
                <a16:creationId xmlns:a16="http://schemas.microsoft.com/office/drawing/2014/main" id="{BA1D1A50-172A-F92B-60B1-14DA7B3902BA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81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67648" y="528649"/>
            <a:ext cx="4107869" cy="658375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Spatial Transformers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8" y="1311228"/>
            <a:ext cx="4107869" cy="45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 Differentiable Image 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FBC07-9652-4BA6-8F15-ABFFB2072F15}"/>
              </a:ext>
            </a:extLst>
          </p:cNvPr>
          <p:cNvSpPr txBox="1"/>
          <p:nvPr/>
        </p:nvSpPr>
        <p:spPr>
          <a:xfrm>
            <a:off x="676237" y="1773426"/>
            <a:ext cx="411523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Nearest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Integer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Sampling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3E023-3AC9-CC10-603E-D17624590AD4}"/>
              </a:ext>
            </a:extLst>
          </p:cNvPr>
          <p:cNvSpPr txBox="1"/>
          <p:nvPr/>
        </p:nvSpPr>
        <p:spPr>
          <a:xfrm>
            <a:off x="6096000" y="1762592"/>
            <a:ext cx="411523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Bilinear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Sampling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F884B-B20F-2DF2-C139-02151C65794A}"/>
              </a:ext>
            </a:extLst>
          </p:cNvPr>
          <p:cNvSpPr txBox="1"/>
          <p:nvPr/>
        </p:nvSpPr>
        <p:spPr>
          <a:xfrm>
            <a:off x="-14748" y="6625817"/>
            <a:ext cx="41700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https://jamiekang.github.io/2017/05/27/spatial-transformer-networks/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nterpolation Example">
            <a:extLst>
              <a:ext uri="{FF2B5EF4-FFF2-40B4-BE49-F238E27FC236}">
                <a16:creationId xmlns:a16="http://schemas.microsoft.com/office/drawing/2014/main" id="{2D068AE6-7940-9118-5D50-3266FF06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31" y="4166099"/>
            <a:ext cx="5833152" cy="20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AA54B4-1AF2-632C-B5C3-71843B0B0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7" y="2282874"/>
            <a:ext cx="4904165" cy="8018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9821E3-8016-4AA7-EE03-A3A70F6CE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66"/>
          <a:stretch/>
        </p:blipFill>
        <p:spPr>
          <a:xfrm>
            <a:off x="6366932" y="2286895"/>
            <a:ext cx="5257419" cy="6682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A085BE-176C-6D48-91E9-7476F6F5969C}"/>
              </a:ext>
            </a:extLst>
          </p:cNvPr>
          <p:cNvSpPr/>
          <p:nvPr/>
        </p:nvSpPr>
        <p:spPr>
          <a:xfrm>
            <a:off x="481323" y="3435154"/>
            <a:ext cx="136497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793E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Target value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0444D-2268-6F42-69C6-BBAE08D32AEF}"/>
              </a:ext>
            </a:extLst>
          </p:cNvPr>
          <p:cNvCxnSpPr>
            <a:cxnSpLocks/>
          </p:cNvCxnSpPr>
          <p:nvPr/>
        </p:nvCxnSpPr>
        <p:spPr>
          <a:xfrm>
            <a:off x="830059" y="2814376"/>
            <a:ext cx="0" cy="608705"/>
          </a:xfrm>
          <a:prstGeom prst="straightConnector1">
            <a:avLst/>
          </a:prstGeom>
          <a:ln w="28575">
            <a:solidFill>
              <a:srgbClr val="7793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B55985-B97C-435E-228B-118A1ADF0F2F}"/>
              </a:ext>
            </a:extLst>
          </p:cNvPr>
          <p:cNvSpPr/>
          <p:nvPr/>
        </p:nvSpPr>
        <p:spPr>
          <a:xfrm>
            <a:off x="1741904" y="3366064"/>
            <a:ext cx="150952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7D7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Source 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81DC0B6-4640-823A-9720-0CF771C915F2}"/>
              </a:ext>
            </a:extLst>
          </p:cNvPr>
          <p:cNvCxnSpPr>
            <a:cxnSpLocks/>
          </p:cNvCxnSpPr>
          <p:nvPr/>
        </p:nvCxnSpPr>
        <p:spPr>
          <a:xfrm>
            <a:off x="2170973" y="2870549"/>
            <a:ext cx="0" cy="509583"/>
          </a:xfrm>
          <a:prstGeom prst="straightConnector1">
            <a:avLst/>
          </a:prstGeom>
          <a:ln w="28575">
            <a:solidFill>
              <a:srgbClr val="FF7D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F14E97C-714D-3EE1-A912-699F9226F4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2540"/>
          <a:stretch/>
        </p:blipFill>
        <p:spPr>
          <a:xfrm>
            <a:off x="6362700" y="3030829"/>
            <a:ext cx="5257419" cy="1459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FD6EDC-3825-4B1A-DE91-DE1F7452FB77}"/>
              </a:ext>
            </a:extLst>
          </p:cNvPr>
          <p:cNvSpPr txBox="1"/>
          <p:nvPr/>
        </p:nvSpPr>
        <p:spPr>
          <a:xfrm>
            <a:off x="6362700" y="4692893"/>
            <a:ext cx="5257419" cy="1525867"/>
          </a:xfrm>
          <a:prstGeom prst="roundRect">
            <a:avLst>
              <a:gd name="adj" fmla="val 0"/>
            </a:avLst>
          </a:prstGeom>
          <a:solidFill>
            <a:srgbClr val="FFF2CC">
              <a:alpha val="8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It is a (sub-)</a:t>
            </a:r>
            <a:r>
              <a:rPr lang="en-US" altLang="ko-KR" sz="1600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differentiable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sampling mechanism so that it is convenient for backpropagation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non-differentiable, backpropagation can be calculated by dividing it by sections.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1B032D-75D4-D54B-8E03-1FE7EBF3553F}"/>
              </a:ext>
            </a:extLst>
          </p:cNvPr>
          <p:cNvSpPr txBox="1"/>
          <p:nvPr/>
        </p:nvSpPr>
        <p:spPr>
          <a:xfrm>
            <a:off x="3784922" y="3118728"/>
            <a:ext cx="18298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 ]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rounding to the nearset integer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3283B8-71C5-E890-0981-C0738216AF3B}"/>
              </a:ext>
            </a:extLst>
          </p:cNvPr>
          <p:cNvSpPr txBox="1"/>
          <p:nvPr/>
        </p:nvSpPr>
        <p:spPr>
          <a:xfrm>
            <a:off x="8084166" y="1915031"/>
            <a:ext cx="3776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linear interpolation on the x, y axes respectively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57CE9-B612-8F70-DFC7-6CE06C9A9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016" y="533240"/>
            <a:ext cx="1756127" cy="1287826"/>
          </a:xfrm>
          <a:prstGeom prst="rect">
            <a:avLst/>
          </a:prstGeom>
        </p:spPr>
      </p:pic>
      <p:pic>
        <p:nvPicPr>
          <p:cNvPr id="6" name="Picture 2" descr="bilinear interpolation">
            <a:extLst>
              <a:ext uri="{FF2B5EF4-FFF2-40B4-BE49-F238E27FC236}">
                <a16:creationId xmlns:a16="http://schemas.microsoft.com/office/drawing/2014/main" id="{AA434379-6F2A-B23E-44E1-BE9A1D760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21012"/>
          <a:stretch/>
        </p:blipFill>
        <p:spPr bwMode="auto">
          <a:xfrm>
            <a:off x="8323635" y="458071"/>
            <a:ext cx="1456920" cy="13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FA08FE20-F88C-23C3-E6FF-6910750D246B}"/>
              </a:ext>
            </a:extLst>
          </p:cNvPr>
          <p:cNvSpPr txBox="1">
            <a:spLocks/>
          </p:cNvSpPr>
          <p:nvPr/>
        </p:nvSpPr>
        <p:spPr>
          <a:xfrm>
            <a:off x="-14748" y="1"/>
            <a:ext cx="10454030" cy="255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Jaderberg, Max, Karen Simonyan, and Andrew Zisserman. "Spatial transformer networks." Advances in neural information processing systems 28 (2015).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95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</TotalTime>
  <Words>2367</Words>
  <Application>Microsoft Office PowerPoint</Application>
  <PresentationFormat>와이드스크린</PresentationFormat>
  <Paragraphs>233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Microsoft GothicNeo</vt:lpstr>
      <vt:lpstr>source-serif-pro</vt:lpstr>
      <vt:lpstr>맑은 고딕</vt:lpstr>
      <vt:lpstr>Arial</vt:lpstr>
      <vt:lpstr>Calibri</vt:lpstr>
      <vt:lpstr>Cambria Math</vt:lpstr>
      <vt:lpstr>Comic Sans MS</vt:lpstr>
      <vt:lpstr>Symbol</vt:lpstr>
      <vt:lpstr>Wingdings</vt:lpstr>
      <vt:lpstr>Office 테마</vt:lpstr>
      <vt:lpstr>Spatial Transformer Networks</vt:lpstr>
      <vt:lpstr>Jaderberg, Max, Karen Simonyan, and Andrew Zisserman. "Spatial transformer networks." Advances in neural information processing systems 28 (2015).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Transformer Networks</dc:title>
  <dc:creator>김 소희</dc:creator>
  <cp:lastModifiedBy>김소희</cp:lastModifiedBy>
  <cp:revision>8</cp:revision>
  <dcterms:created xsi:type="dcterms:W3CDTF">2022-05-20T04:43:09Z</dcterms:created>
  <dcterms:modified xsi:type="dcterms:W3CDTF">2022-11-11T06:39:33Z</dcterms:modified>
</cp:coreProperties>
</file>